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8" r:id="rId6"/>
  </p:sldMasterIdLst>
  <p:notesMasterIdLst>
    <p:notesMasterId r:id="rId16"/>
  </p:notesMasterIdLst>
  <p:handoutMasterIdLst>
    <p:handoutMasterId r:id="rId17"/>
  </p:handoutMasterIdLst>
  <p:sldIdLst>
    <p:sldId id="257" r:id="rId7"/>
    <p:sldId id="326" r:id="rId8"/>
    <p:sldId id="332" r:id="rId9"/>
    <p:sldId id="342" r:id="rId10"/>
    <p:sldId id="328" r:id="rId11"/>
    <p:sldId id="329" r:id="rId12"/>
    <p:sldId id="344" r:id="rId13"/>
    <p:sldId id="343" r:id="rId14"/>
    <p:sldId id="33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2001CE-72F4-4221-8B01-9455DB9E3999}" v="1281" dt="2021-02-19T22:38:11.197"/>
    <p1510:client id="{474161EF-4FE4-4712-9BEA-41ADC6AA39B9}" v="1469" dt="2021-02-19T22:21:05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microsoft.com/office/2015/10/relationships/revisionInfo" Target="revisionInfo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microsoft.com/office/2016/11/relationships/changesInfo" Target="changesInfos/changesInfo1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yson Pacheco" userId="7725ef4206a13425" providerId="LiveId" clId="{052001CE-72F4-4221-8B01-9455DB9E3999}"/>
    <pc:docChg chg="undo redo custSel addSld delSld modSld sldOrd delMainMaster modMainMaster">
      <pc:chgData name="Rayson Pacheco" userId="7725ef4206a13425" providerId="LiveId" clId="{052001CE-72F4-4221-8B01-9455DB9E3999}" dt="2021-02-19T22:38:11.197" v="1286" actId="14100"/>
      <pc:docMkLst>
        <pc:docMk/>
      </pc:docMkLst>
      <pc:sldChg chg="del">
        <pc:chgData name="Rayson Pacheco" userId="7725ef4206a13425" providerId="LiveId" clId="{052001CE-72F4-4221-8B01-9455DB9E3999}" dt="2021-02-19T21:52:29.052" v="180" actId="47"/>
        <pc:sldMkLst>
          <pc:docMk/>
          <pc:sldMk cId="4209711902" sldId="256"/>
        </pc:sldMkLst>
      </pc:sldChg>
      <pc:sldChg chg="addSp delSp modSp add del mod">
        <pc:chgData name="Rayson Pacheco" userId="7725ef4206a13425" providerId="LiveId" clId="{052001CE-72F4-4221-8B01-9455DB9E3999}" dt="2021-02-19T21:43:00.073" v="141" actId="1076"/>
        <pc:sldMkLst>
          <pc:docMk/>
          <pc:sldMk cId="1495496538" sldId="257"/>
        </pc:sldMkLst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0:34.544" v="27" actId="931"/>
          <ac:spMkLst>
            <pc:docMk/>
            <pc:sldMk cId="1495496538" sldId="257"/>
            <ac:spMk id="5" creationId="{012DB053-EE6B-4517-A612-2ADA1B1248D7}"/>
          </ac:spMkLst>
        </pc:spChg>
        <pc:picChg chg="del">
          <ac:chgData name="Rayson Pacheco" userId="7725ef4206a13425" providerId="LiveId" clId="{052001CE-72F4-4221-8B01-9455DB9E3999}" dt="2021-02-19T21:40:30.127" v="26" actId="478"/>
          <ac:picMkLst>
            <pc:docMk/>
            <pc:sldMk cId="1495496538" sldId="257"/>
            <ac:picMk id="6" creationId="{251CEBEB-5088-4E63-81A4-0DCEB5B45207}"/>
          </ac:picMkLst>
        </pc:picChg>
        <pc:picChg chg="add mod modCrop">
          <ac:chgData name="Rayson Pacheco" userId="7725ef4206a13425" providerId="LiveId" clId="{052001CE-72F4-4221-8B01-9455DB9E3999}" dt="2021-02-19T21:40:48.171" v="32" actId="18131"/>
          <ac:picMkLst>
            <pc:docMk/>
            <pc:sldMk cId="1495496538" sldId="257"/>
            <ac:picMk id="8" creationId="{66054C6C-EDF5-44F2-8C77-455742715D3D}"/>
          </ac:picMkLst>
        </pc:picChg>
      </pc:sldChg>
      <pc:sldChg chg="addSp delSp modSp add del mod setBg delDesignElem">
        <pc:chgData name="Rayson Pacheco" userId="7725ef4206a13425" providerId="LiveId" clId="{052001CE-72F4-4221-8B01-9455DB9E3999}" dt="2021-02-19T22:38:11.197" v="1286" actId="14100"/>
        <pc:sldMkLst>
          <pc:docMk/>
          <pc:sldMk cId="3139088639" sldId="267"/>
        </pc:sldMkLst>
        <pc:spChg chg="mod">
          <ac:chgData name="Rayson Pacheco" userId="7725ef4206a13425" providerId="LiveId" clId="{052001CE-72F4-4221-8B01-9455DB9E3999}" dt="2021-02-19T22:38:11.197" v="1286" actId="14100"/>
          <ac:spMkLst>
            <pc:docMk/>
            <pc:sldMk cId="3139088639" sldId="267"/>
            <ac:spMk id="13" creationId="{5047693B-F45D-4E8A-AF0E-D5132D5B2F55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18" creationId="{26B4480E-B7FF-4481-890E-043A69AE6FE2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0" creationId="{64C13BAB-7C00-4D21-A857-E3D41C0A2A66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2" creationId="{1F1FF39A-AC3C-4066-9D4C-519AA22812EA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4292661376" sldId="268"/>
        </pc:sldMkLst>
      </pc:sldChg>
      <pc:sldChg chg="add del">
        <pc:chgData name="Rayson Pacheco" userId="7725ef4206a13425" providerId="LiveId" clId="{052001CE-72F4-4221-8B01-9455DB9E3999}" dt="2021-02-19T21:58:13.759" v="253" actId="47"/>
        <pc:sldMkLst>
          <pc:docMk/>
          <pc:sldMk cId="1789873386" sldId="301"/>
        </pc:sldMkLst>
      </pc:sldChg>
      <pc:sldChg chg="del">
        <pc:chgData name="Rayson Pacheco" userId="7725ef4206a13425" providerId="LiveId" clId="{052001CE-72F4-4221-8B01-9455DB9E3999}" dt="2021-02-19T22:24:37.771" v="576" actId="47"/>
        <pc:sldMkLst>
          <pc:docMk/>
          <pc:sldMk cId="2732883073" sldId="305"/>
        </pc:sldMkLst>
      </pc:sldChg>
      <pc:sldChg chg="del">
        <pc:chgData name="Rayson Pacheco" userId="7725ef4206a13425" providerId="LiveId" clId="{052001CE-72F4-4221-8B01-9455DB9E3999}" dt="2021-02-19T22:13:00.532" v="457" actId="47"/>
        <pc:sldMkLst>
          <pc:docMk/>
          <pc:sldMk cId="1339243674" sldId="306"/>
        </pc:sldMkLst>
      </pc:sldChg>
      <pc:sldChg chg="del">
        <pc:chgData name="Rayson Pacheco" userId="7725ef4206a13425" providerId="LiveId" clId="{052001CE-72F4-4221-8B01-9455DB9E3999}" dt="2021-02-19T21:52:59.232" v="187" actId="47"/>
        <pc:sldMkLst>
          <pc:docMk/>
          <pc:sldMk cId="1622464486" sldId="309"/>
        </pc:sldMkLst>
      </pc:sldChg>
      <pc:sldChg chg="del">
        <pc:chgData name="Rayson Pacheco" userId="7725ef4206a13425" providerId="LiveId" clId="{052001CE-72F4-4221-8B01-9455DB9E3999}" dt="2021-02-19T22:06:09.145" v="362" actId="47"/>
        <pc:sldMkLst>
          <pc:docMk/>
          <pc:sldMk cId="502411213" sldId="312"/>
        </pc:sldMkLst>
      </pc:sldChg>
      <pc:sldChg chg="del">
        <pc:chgData name="Rayson Pacheco" userId="7725ef4206a13425" providerId="LiveId" clId="{052001CE-72F4-4221-8B01-9455DB9E3999}" dt="2021-02-19T22:19:28.633" v="506" actId="47"/>
        <pc:sldMkLst>
          <pc:docMk/>
          <pc:sldMk cId="14323993" sldId="313"/>
        </pc:sldMkLst>
      </pc:sldChg>
      <pc:sldChg chg="del">
        <pc:chgData name="Rayson Pacheco" userId="7725ef4206a13425" providerId="LiveId" clId="{052001CE-72F4-4221-8B01-9455DB9E3999}" dt="2021-02-19T22:30:48.445" v="739" actId="47"/>
        <pc:sldMkLst>
          <pc:docMk/>
          <pc:sldMk cId="3798308848" sldId="318"/>
        </pc:sldMkLst>
      </pc:sldChg>
      <pc:sldChg chg="del">
        <pc:chgData name="Rayson Pacheco" userId="7725ef4206a13425" providerId="LiveId" clId="{052001CE-72F4-4221-8B01-9455DB9E3999}" dt="2021-02-19T22:09:07.947" v="408" actId="47"/>
        <pc:sldMkLst>
          <pc:docMk/>
          <pc:sldMk cId="985652234" sldId="319"/>
        </pc:sldMkLst>
      </pc:sldChg>
      <pc:sldChg chg="del">
        <pc:chgData name="Rayson Pacheco" userId="7725ef4206a13425" providerId="LiveId" clId="{052001CE-72F4-4221-8B01-9455DB9E3999}" dt="2021-02-19T22:17:09.238" v="476" actId="47"/>
        <pc:sldMkLst>
          <pc:docMk/>
          <pc:sldMk cId="2955362936" sldId="320"/>
        </pc:sldMkLst>
      </pc:sldChg>
      <pc:sldChg chg="del">
        <pc:chgData name="Rayson Pacheco" userId="7725ef4206a13425" providerId="LiveId" clId="{052001CE-72F4-4221-8B01-9455DB9E3999}" dt="2021-02-19T22:23:14.196" v="556" actId="47"/>
        <pc:sldMkLst>
          <pc:docMk/>
          <pc:sldMk cId="3409159213" sldId="321"/>
        </pc:sldMkLst>
      </pc:sldChg>
      <pc:sldChg chg="modSp del mod">
        <pc:chgData name="Rayson Pacheco" userId="7725ef4206a13425" providerId="LiveId" clId="{052001CE-72F4-4221-8B01-9455DB9E3999}" dt="2021-02-19T22:30:03.635" v="722" actId="47"/>
        <pc:sldMkLst>
          <pc:docMk/>
          <pc:sldMk cId="2608015962" sldId="322"/>
        </pc:sldMkLst>
        <pc:spChg chg="mod">
          <ac:chgData name="Rayson Pacheco" userId="7725ef4206a13425" providerId="LiveId" clId="{052001CE-72F4-4221-8B01-9455DB9E3999}" dt="2021-02-19T22:26:25.991" v="605" actId="313"/>
          <ac:spMkLst>
            <pc:docMk/>
            <pc:sldMk cId="2608015962" sldId="322"/>
            <ac:spMk id="6" creationId="{EA58F096-46A3-4EB4-950C-04CC7361A037}"/>
          </ac:spMkLst>
        </pc:spChg>
      </pc:sldChg>
      <pc:sldChg chg="del">
        <pc:chgData name="Rayson Pacheco" userId="7725ef4206a13425" providerId="LiveId" clId="{052001CE-72F4-4221-8B01-9455DB9E3999}" dt="2021-02-19T21:58:53.349" v="268" actId="47"/>
        <pc:sldMkLst>
          <pc:docMk/>
          <pc:sldMk cId="2998983611" sldId="323"/>
        </pc:sldMkLst>
      </pc:sldChg>
      <pc:sldChg chg="del">
        <pc:chgData name="Rayson Pacheco" userId="7725ef4206a13425" providerId="LiveId" clId="{052001CE-72F4-4221-8B01-9455DB9E3999}" dt="2021-02-19T22:01:24.528" v="292" actId="47"/>
        <pc:sldMkLst>
          <pc:docMk/>
          <pc:sldMk cId="464964617" sldId="324"/>
        </pc:sldMkLst>
      </pc:sldChg>
      <pc:sldChg chg="addSp delSp modSp add del mod">
        <pc:chgData name="Rayson Pacheco" userId="7725ef4206a13425" providerId="LiveId" clId="{052001CE-72F4-4221-8B01-9455DB9E3999}" dt="2021-02-19T21:52:56.377" v="186" actId="47"/>
        <pc:sldMkLst>
          <pc:docMk/>
          <pc:sldMk cId="1060911947" sldId="325"/>
        </pc:sldMkLst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3:39.357" v="144" actId="931"/>
          <ac:spMkLst>
            <pc:docMk/>
            <pc:sldMk cId="1060911947" sldId="325"/>
            <ac:spMk id="5" creationId="{B48DAE81-E403-4A27-BD33-EDB8A53069CE}"/>
          </ac:spMkLst>
        </pc:spChg>
        <pc:spChg chg="add mod">
          <ac:chgData name="Rayson Pacheco" userId="7725ef4206a13425" providerId="LiveId" clId="{052001CE-72F4-4221-8B01-9455DB9E3999}" dt="2021-02-19T21:50:38.803" v="167" actId="1076"/>
          <ac:spMkLst>
            <pc:docMk/>
            <pc:sldMk cId="1060911947" sldId="325"/>
            <ac:spMk id="10" creationId="{C8191EDA-36A0-41A8-99C1-52CC7C827015}"/>
          </ac:spMkLst>
        </pc:spChg>
        <pc:spChg chg="add del mod">
          <ac:chgData name="Rayson Pacheco" userId="7725ef4206a13425" providerId="LiveId" clId="{052001CE-72F4-4221-8B01-9455DB9E3999}" dt="2021-02-19T21:51:37.361" v="173"/>
          <ac:spMkLst>
            <pc:docMk/>
            <pc:sldMk cId="1060911947" sldId="325"/>
            <ac:spMk id="11" creationId="{B50E858E-9A08-437E-8172-8D014D55CD6F}"/>
          </ac:spMkLst>
        </pc:spChg>
        <pc:picChg chg="add mod modCrop">
          <ac:chgData name="Rayson Pacheco" userId="7725ef4206a13425" providerId="LiveId" clId="{052001CE-72F4-4221-8B01-9455DB9E3999}" dt="2021-02-19T21:43:49.005" v="146" actId="27614"/>
          <ac:picMkLst>
            <pc:docMk/>
            <pc:sldMk cId="1060911947" sldId="325"/>
            <ac:picMk id="7" creationId="{0DA01817-29AC-460A-97E0-143724286E76}"/>
          </ac:picMkLst>
        </pc:picChg>
        <pc:picChg chg="del">
          <ac:chgData name="Rayson Pacheco" userId="7725ef4206a13425" providerId="LiveId" clId="{052001CE-72F4-4221-8B01-9455DB9E3999}" dt="2021-02-19T21:43:37.111" v="143" actId="478"/>
          <ac:picMkLst>
            <pc:docMk/>
            <pc:sldMk cId="1060911947" sldId="325"/>
            <ac:picMk id="8" creationId="{66054C6C-EDF5-44F2-8C77-455742715D3D}"/>
          </ac:picMkLst>
        </pc:picChg>
        <pc:picChg chg="add del mod">
          <ac:chgData name="Rayson Pacheco" userId="7725ef4206a13425" providerId="LiveId" clId="{052001CE-72F4-4221-8B01-9455DB9E3999}" dt="2021-02-19T21:51:37.361" v="173"/>
          <ac:picMkLst>
            <pc:docMk/>
            <pc:sldMk cId="1060911947" sldId="325"/>
            <ac:picMk id="9" creationId="{FA3816E7-D026-4D92-8D8A-FD1EE0343AC8}"/>
          </ac:picMkLst>
        </pc:picChg>
        <pc:picChg chg="mod">
          <ac:chgData name="Rayson Pacheco" userId="7725ef4206a13425" providerId="LiveId" clId="{052001CE-72F4-4221-8B01-9455DB9E3999}" dt="2021-02-19T21:52:06.248" v="179" actId="207"/>
          <ac:picMkLst>
            <pc:docMk/>
            <pc:sldMk cId="1060911947" sldId="325"/>
            <ac:picMk id="12" creationId="{923F4701-704E-4FB6-94F8-C2FBE67181ED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5:41.904" v="222" actId="3064"/>
        <pc:sldMkLst>
          <pc:docMk/>
          <pc:sldMk cId="2414432578" sldId="326"/>
        </pc:sldMkLst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2" creationId="{B70A35EC-235A-4E52-9737-BDB9E9B61E64}"/>
          </ac:spMkLst>
        </pc:spChg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3" creationId="{E73FDCB1-0E70-4C4F-9167-18AE2E2E4E6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4" creationId="{B6D625AA-1748-453A-9788-60EA6F224FB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5" creationId="{8556881D-E530-4E7B-BDD9-CB2A42565A85}"/>
          </ac:spMkLst>
        </pc:spChg>
        <pc:spChg chg="add mod ord">
          <ac:chgData name="Rayson Pacheco" userId="7725ef4206a13425" providerId="LiveId" clId="{052001CE-72F4-4221-8B01-9455DB9E3999}" dt="2021-02-19T21:55:41.904" v="222" actId="3064"/>
          <ac:spMkLst>
            <pc:docMk/>
            <pc:sldMk cId="2414432578" sldId="326"/>
            <ac:spMk id="6" creationId="{5CEBD9B6-1730-4BF1-97D4-FCDD139A18E8}"/>
          </ac:spMkLst>
        </pc:spChg>
        <pc:spChg chg="add del mod ord">
          <ac:chgData name="Rayson Pacheco" userId="7725ef4206a13425" providerId="LiveId" clId="{052001CE-72F4-4221-8B01-9455DB9E3999}" dt="2021-02-19T21:48:06.736" v="149" actId="478"/>
          <ac:spMkLst>
            <pc:docMk/>
            <pc:sldMk cId="2414432578" sldId="326"/>
            <ac:spMk id="7" creationId="{604989A7-A4A4-4A0F-B4BC-0FFF1AA64743}"/>
          </ac:spMkLst>
        </pc:spChg>
        <pc:graphicFrameChg chg="add mod modGraphic">
          <ac:chgData name="Rayson Pacheco" userId="7725ef4206a13425" providerId="LiveId" clId="{052001CE-72F4-4221-8B01-9455DB9E3999}" dt="2021-02-19T21:54:06.656" v="203" actId="1035"/>
          <ac:graphicFrameMkLst>
            <pc:docMk/>
            <pc:sldMk cId="2414432578" sldId="326"/>
            <ac:graphicFrameMk id="8" creationId="{52424562-B321-4100-BFF5-F6E816748184}"/>
          </ac:graphicFrameMkLst>
        </pc:graphicFrameChg>
        <pc:picChg chg="add mod modCrop">
          <ac:chgData name="Rayson Pacheco" userId="7725ef4206a13425" providerId="LiveId" clId="{052001CE-72F4-4221-8B01-9455DB9E3999}" dt="2021-02-19T21:54:03.491" v="200" actId="1076"/>
          <ac:picMkLst>
            <pc:docMk/>
            <pc:sldMk cId="2414432578" sldId="326"/>
            <ac:picMk id="10" creationId="{783674F2-D7D9-4DD6-83AE-6DB0307BBA5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8:16.371" v="256" actId="14100"/>
        <pc:sldMkLst>
          <pc:docMk/>
          <pc:sldMk cId="80769432" sldId="327"/>
        </pc:sldMkLst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2" creationId="{705C4FF2-BDA0-4A69-A2C9-D75D2F44957F}"/>
          </ac:spMkLst>
        </pc:spChg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3" creationId="{7BD35A1A-D414-441A-B374-98888BF16DB1}"/>
          </ac:spMkLst>
        </pc:spChg>
        <pc:spChg chg="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4" creationId="{7AA27CC2-7E6B-4A59-896D-6E911811183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5" creationId="{69D7D0D4-21F0-4994-85DB-3188D54EE87C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6" creationId="{30F30776-BAA4-40AF-A7E1-4E61F39AEDC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7" creationId="{D0853692-C6BD-475E-921B-5FC679F4D658}"/>
          </ac:spMkLst>
        </pc:spChg>
        <pc:spChg chg="add del mod ord">
          <ac:chgData name="Rayson Pacheco" userId="7725ef4206a13425" providerId="LiveId" clId="{052001CE-72F4-4221-8B01-9455DB9E3999}" dt="2021-02-19T21:58:15.832" v="255" actId="931"/>
          <ac:spMkLst>
            <pc:docMk/>
            <pc:sldMk cId="80769432" sldId="327"/>
            <ac:spMk id="8" creationId="{D2CB5124-A205-46B3-90F8-9F6E9D676183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9" creationId="{36388736-7599-48E2-B049-0469772FF171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10" creationId="{C86BC577-3545-4F84-888E-0AA542BAC6ED}"/>
          </ac:spMkLst>
        </pc:spChg>
        <pc:spChg chg="add mod">
          <ac:chgData name="Rayson Pacheco" userId="7725ef4206a13425" providerId="LiveId" clId="{052001CE-72F4-4221-8B01-9455DB9E3999}" dt="2021-02-19T21:58:16.371" v="256" actId="14100"/>
          <ac:spMkLst>
            <pc:docMk/>
            <pc:sldMk cId="80769432" sldId="327"/>
            <ac:spMk id="11" creationId="{40BBFD70-AF25-404F-B949-ECA1E146DBEF}"/>
          </ac:spMkLst>
        </pc:spChg>
        <pc:picChg chg="add del mod">
          <ac:chgData name="Rayson Pacheco" userId="7725ef4206a13425" providerId="LiveId" clId="{052001CE-72F4-4221-8B01-9455DB9E3999}" dt="2021-02-19T21:58:16.371" v="256" actId="14100"/>
          <ac:picMkLst>
            <pc:docMk/>
            <pc:sldMk cId="80769432" sldId="327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1:59:23.474" v="272" actId="27614"/>
        <pc:sldMkLst>
          <pc:docMk/>
          <pc:sldMk cId="3585328114" sldId="328"/>
        </pc:sldMkLst>
        <pc:spChg chg="add del mod">
          <ac:chgData name="Rayson Pacheco" userId="7725ef4206a13425" providerId="LiveId" clId="{052001CE-72F4-4221-8B01-9455DB9E3999}" dt="2021-02-19T21:59:17.618" v="270" actId="931"/>
          <ac:spMkLst>
            <pc:docMk/>
            <pc:sldMk cId="3585328114" sldId="328"/>
            <ac:spMk id="3" creationId="{DDD6012E-BC8D-47BD-B314-86BFA90F0019}"/>
          </ac:spMkLst>
        </pc:spChg>
        <pc:spChg chg="mod">
          <ac:chgData name="Rayson Pacheco" userId="7725ef4206a13425" providerId="LiveId" clId="{052001CE-72F4-4221-8B01-9455DB9E3999}" dt="2021-02-19T21:58:34.881" v="262" actId="14100"/>
          <ac:spMkLst>
            <pc:docMk/>
            <pc:sldMk cId="3585328114" sldId="328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8:48.976" v="267" actId="113"/>
          <ac:spMkLst>
            <pc:docMk/>
            <pc:sldMk cId="3585328114" sldId="328"/>
            <ac:spMk id="11" creationId="{40BBFD70-AF25-404F-B949-ECA1E146DBEF}"/>
          </ac:spMkLst>
        </pc:spChg>
        <pc:picChg chg="add mod modCrop">
          <ac:chgData name="Rayson Pacheco" userId="7725ef4206a13425" providerId="LiveId" clId="{052001CE-72F4-4221-8B01-9455DB9E3999}" dt="2021-02-19T21:59:23.474" v="272" actId="27614"/>
          <ac:picMkLst>
            <pc:docMk/>
            <pc:sldMk cId="3585328114" sldId="328"/>
            <ac:picMk id="6" creationId="{C76C383C-560E-417C-ADB1-2DEF16D1008E}"/>
          </ac:picMkLst>
        </pc:picChg>
        <pc:picChg chg="del">
          <ac:chgData name="Rayson Pacheco" userId="7725ef4206a13425" providerId="LiveId" clId="{052001CE-72F4-4221-8B01-9455DB9E3999}" dt="2021-02-19T21:59:10.729" v="269" actId="478"/>
          <ac:picMkLst>
            <pc:docMk/>
            <pc:sldMk cId="3585328114" sldId="328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2:01:25.481" v="293" actId="27614"/>
        <pc:sldMkLst>
          <pc:docMk/>
          <pc:sldMk cId="677087390" sldId="329"/>
        </pc:sldMkLst>
        <pc:spChg chg="add del mod">
          <ac:chgData name="Rayson Pacheco" userId="7725ef4206a13425" providerId="LiveId" clId="{052001CE-72F4-4221-8B01-9455DB9E3999}" dt="2021-02-19T22:01:19.298" v="291" actId="931"/>
          <ac:spMkLst>
            <pc:docMk/>
            <pc:sldMk cId="677087390" sldId="329"/>
            <ac:spMk id="3" creationId="{294371AD-0D64-474E-BF39-3D8C996FBE09}"/>
          </ac:spMkLst>
        </pc:spChg>
        <pc:spChg chg="mod">
          <ac:chgData name="Rayson Pacheco" userId="7725ef4206a13425" providerId="LiveId" clId="{052001CE-72F4-4221-8B01-9455DB9E3999}" dt="2021-02-19T21:59:42.234" v="278" actId="14100"/>
          <ac:spMkLst>
            <pc:docMk/>
            <pc:sldMk cId="677087390" sldId="329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9:56.748" v="287" actId="12"/>
          <ac:spMkLst>
            <pc:docMk/>
            <pc:sldMk cId="677087390" sldId="329"/>
            <ac:spMk id="11" creationId="{40BBFD70-AF25-404F-B949-ECA1E146DBEF}"/>
          </ac:spMkLst>
        </pc:spChg>
        <pc:picChg chg="del">
          <ac:chgData name="Rayson Pacheco" userId="7725ef4206a13425" providerId="LiveId" clId="{052001CE-72F4-4221-8B01-9455DB9E3999}" dt="2021-02-19T22:00:03.275" v="288" actId="478"/>
          <ac:picMkLst>
            <pc:docMk/>
            <pc:sldMk cId="677087390" sldId="329"/>
            <ac:picMk id="6" creationId="{C76C383C-560E-417C-ADB1-2DEF16D1008E}"/>
          </ac:picMkLst>
        </pc:picChg>
        <pc:picChg chg="add del mod">
          <ac:chgData name="Rayson Pacheco" userId="7725ef4206a13425" providerId="LiveId" clId="{052001CE-72F4-4221-8B01-9455DB9E3999}" dt="2021-02-19T22:00:46.912" v="290" actId="931"/>
          <ac:picMkLst>
            <pc:docMk/>
            <pc:sldMk cId="677087390" sldId="329"/>
            <ac:picMk id="7" creationId="{70064234-34F5-4443-A480-DE4DD57F3782}"/>
          </ac:picMkLst>
        </pc:picChg>
        <pc:picChg chg="add mod">
          <ac:chgData name="Rayson Pacheco" userId="7725ef4206a13425" providerId="LiveId" clId="{052001CE-72F4-4221-8B01-9455DB9E3999}" dt="2021-02-19T22:01:25.481" v="293" actId="27614"/>
          <ac:picMkLst>
            <pc:docMk/>
            <pc:sldMk cId="677087390" sldId="329"/>
            <ac:picMk id="12" creationId="{41E2F0F0-F5D1-406A-9B79-29CF20A55B6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6:50.657" v="378" actId="1076"/>
        <pc:sldMkLst>
          <pc:docMk/>
          <pc:sldMk cId="333450296" sldId="330"/>
        </pc:sldMkLst>
        <pc:spChg chg="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2" creationId="{9A1D56E3-6106-4676-818F-BCBE321A8AEF}"/>
          </ac:spMkLst>
        </pc:spChg>
        <pc:spChg chg="del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3" creationId="{BE3041C8-FB23-46DD-AFC2-2FAE6E07741B}"/>
          </ac:spMkLst>
        </pc:spChg>
        <pc:spChg chg="add mod ord">
          <ac:chgData name="Rayson Pacheco" userId="7725ef4206a13425" providerId="LiveId" clId="{052001CE-72F4-4221-8B01-9455DB9E3999}" dt="2021-02-19T22:02:14.152" v="300"/>
          <ac:spMkLst>
            <pc:docMk/>
            <pc:sldMk cId="333450296" sldId="330"/>
            <ac:spMk id="4" creationId="{FFE7F085-4BF6-461E-AC35-C415663F09B6}"/>
          </ac:spMkLst>
        </pc:spChg>
        <pc:spChg chg="add del mod ord">
          <ac:chgData name="Rayson Pacheco" userId="7725ef4206a13425" providerId="LiveId" clId="{052001CE-72F4-4221-8B01-9455DB9E3999}" dt="2021-02-19T22:05:37.815" v="354"/>
          <ac:spMkLst>
            <pc:docMk/>
            <pc:sldMk cId="333450296" sldId="330"/>
            <ac:spMk id="5" creationId="{E0900E1F-1217-4A3E-9FF4-2C786EAE49C9}"/>
          </ac:spMkLst>
        </pc:spChg>
        <pc:spChg chg="add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6" creationId="{9E5B0C89-DA47-466E-9E89-EAE4E85A7A75}"/>
          </ac:spMkLst>
        </pc:spChg>
        <pc:spChg chg="add del mod ord">
          <ac:chgData name="Rayson Pacheco" userId="7725ef4206a13425" providerId="LiveId" clId="{052001CE-72F4-4221-8B01-9455DB9E3999}" dt="2021-02-19T22:04:00.249" v="325" actId="478"/>
          <ac:spMkLst>
            <pc:docMk/>
            <pc:sldMk cId="333450296" sldId="330"/>
            <ac:spMk id="7" creationId="{73F2F6EF-1D4F-4805-B824-1F427ADC65EE}"/>
          </ac:spMkLst>
        </pc:spChg>
        <pc:spChg chg="add mod">
          <ac:chgData name="Rayson Pacheco" userId="7725ef4206a13425" providerId="LiveId" clId="{052001CE-72F4-4221-8B01-9455DB9E3999}" dt="2021-02-19T22:02:02.691" v="296"/>
          <ac:spMkLst>
            <pc:docMk/>
            <pc:sldMk cId="333450296" sldId="330"/>
            <ac:spMk id="8" creationId="{CB6ECE2B-C7A1-4F75-90D0-36B348BDB798}"/>
          </ac:spMkLst>
        </pc:spChg>
        <pc:spChg chg="add mod">
          <ac:chgData name="Rayson Pacheco" userId="7725ef4206a13425" providerId="LiveId" clId="{052001CE-72F4-4221-8B01-9455DB9E3999}" dt="2021-02-19T22:02:26.866" v="303" actId="14100"/>
          <ac:spMkLst>
            <pc:docMk/>
            <pc:sldMk cId="333450296" sldId="330"/>
            <ac:spMk id="11" creationId="{AAC6C099-4E0D-4D1E-9A71-489E1DA57237}"/>
          </ac:spMkLst>
        </pc:spChg>
        <pc:spChg chg="add mod">
          <ac:chgData name="Rayson Pacheco" userId="7725ef4206a13425" providerId="LiveId" clId="{052001CE-72F4-4221-8B01-9455DB9E3999}" dt="2021-02-19T22:04:28.628" v="332" actId="14100"/>
          <ac:spMkLst>
            <pc:docMk/>
            <pc:sldMk cId="333450296" sldId="330"/>
            <ac:spMk id="12" creationId="{8716D475-C703-4571-93F8-FA91CF008EEC}"/>
          </ac:spMkLst>
        </pc:spChg>
        <pc:spChg chg="add mod">
          <ac:chgData name="Rayson Pacheco" userId="7725ef4206a13425" providerId="LiveId" clId="{052001CE-72F4-4221-8B01-9455DB9E3999}" dt="2021-02-19T22:06:25.065" v="368" actId="20577"/>
          <ac:spMkLst>
            <pc:docMk/>
            <pc:sldMk cId="333450296" sldId="330"/>
            <ac:spMk id="15" creationId="{382E2EA9-FEC2-4C90-8C35-4BC5BD5AC364}"/>
          </ac:spMkLst>
        </pc:spChg>
        <pc:spChg chg="add mod">
          <ac:chgData name="Rayson Pacheco" userId="7725ef4206a13425" providerId="LiveId" clId="{052001CE-72F4-4221-8B01-9455DB9E3999}" dt="2021-02-19T22:06:50.657" v="378" actId="1076"/>
          <ac:spMkLst>
            <pc:docMk/>
            <pc:sldMk cId="333450296" sldId="330"/>
            <ac:spMk id="16" creationId="{D37E3703-0E03-4AFC-9311-76527865DCE6}"/>
          </ac:spMkLst>
        </pc:spChg>
        <pc:spChg chg="add mod">
          <ac:chgData name="Rayson Pacheco" userId="7725ef4206a13425" providerId="LiveId" clId="{052001CE-72F4-4221-8B01-9455DB9E3999}" dt="2021-02-19T22:06:41.990" v="375" actId="20577"/>
          <ac:spMkLst>
            <pc:docMk/>
            <pc:sldMk cId="333450296" sldId="330"/>
            <ac:spMk id="17" creationId="{80697909-EC18-43D8-8B25-23D0116C3423}"/>
          </ac:spMkLst>
        </pc:spChg>
        <pc:graphicFrameChg chg="add del mod">
          <ac:chgData name="Rayson Pacheco" userId="7725ef4206a13425" providerId="LiveId" clId="{052001CE-72F4-4221-8B01-9455DB9E3999}" dt="2021-02-19T22:06:37.001" v="372" actId="478"/>
          <ac:graphicFrameMkLst>
            <pc:docMk/>
            <pc:sldMk cId="333450296" sldId="330"/>
            <ac:graphicFrameMk id="13" creationId="{5BC88D94-30AE-4F70-8AFD-CC51B1A42049}"/>
          </ac:graphicFrameMkLst>
        </pc:graphicFrameChg>
        <pc:picChg chg="add mod modCrop">
          <ac:chgData name="Rayson Pacheco" userId="7725ef4206a13425" providerId="LiveId" clId="{052001CE-72F4-4221-8B01-9455DB9E3999}" dt="2021-02-19T22:03:23.885" v="319" actId="1036"/>
          <ac:picMkLst>
            <pc:docMk/>
            <pc:sldMk cId="333450296" sldId="330"/>
            <ac:picMk id="9" creationId="{2DBD7C14-CABF-489D-A837-CB04D97B1BA2}"/>
          </ac:picMkLst>
        </pc:picChg>
        <pc:picChg chg="add mod modCrop">
          <ac:chgData name="Rayson Pacheco" userId="7725ef4206a13425" providerId="LiveId" clId="{052001CE-72F4-4221-8B01-9455DB9E3999}" dt="2021-02-19T22:03:34.015" v="321" actId="732"/>
          <ac:picMkLst>
            <pc:docMk/>
            <pc:sldMk cId="333450296" sldId="330"/>
            <ac:picMk id="10" creationId="{1FDC0F74-6192-4677-BEF5-9FCE67919801}"/>
          </ac:picMkLst>
        </pc:picChg>
        <pc:picChg chg="add mod ord">
          <ac:chgData name="Rayson Pacheco" userId="7725ef4206a13425" providerId="LiveId" clId="{052001CE-72F4-4221-8B01-9455DB9E3999}" dt="2021-02-19T22:06:22.964" v="365" actId="1076"/>
          <ac:picMkLst>
            <pc:docMk/>
            <pc:sldMk cId="333450296" sldId="330"/>
            <ac:picMk id="19" creationId="{794F9B8F-1957-46F2-BE7C-7F3BA33193AD}"/>
          </ac:picMkLst>
        </pc:picChg>
        <pc:picChg chg="add mod">
          <ac:chgData name="Rayson Pacheco" userId="7725ef4206a13425" providerId="LiveId" clId="{052001CE-72F4-4221-8B01-9455DB9E3999}" dt="2021-02-19T22:06:50.657" v="378" actId="1076"/>
          <ac:picMkLst>
            <pc:docMk/>
            <pc:sldMk cId="333450296" sldId="330"/>
            <ac:picMk id="20" creationId="{2EA76FD1-1277-4078-9802-5F24E429F661}"/>
          </ac:picMkLst>
        </pc:picChg>
        <pc:picChg chg="add mod">
          <ac:chgData name="Rayson Pacheco" userId="7725ef4206a13425" providerId="LiveId" clId="{052001CE-72F4-4221-8B01-9455DB9E3999}" dt="2021-02-19T22:06:48.163" v="377" actId="571"/>
          <ac:picMkLst>
            <pc:docMk/>
            <pc:sldMk cId="333450296" sldId="330"/>
            <ac:picMk id="21" creationId="{D379F51C-75C7-4E7C-A454-3FCF7E93D1A4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9:09.370" v="409" actId="27614"/>
        <pc:sldMkLst>
          <pc:docMk/>
          <pc:sldMk cId="871665575" sldId="331"/>
        </pc:sldMkLst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2" creationId="{63C7F182-8E90-4D8D-9044-5FE197E980B9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3" creationId="{D3DD2D13-A896-4340-964C-CF2F8AAE538F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4" creationId="{AFE2CFAB-32F9-4CD8-8123-319ACDC00C57}"/>
          </ac:spMkLst>
        </pc:spChg>
        <pc:spChg chg="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5" creationId="{ED292E27-8CBE-46CC-820A-56F4AEFF4C41}"/>
          </ac:spMkLst>
        </pc:spChg>
        <pc:spChg chg="add mod ord">
          <ac:chgData name="Rayson Pacheco" userId="7725ef4206a13425" providerId="LiveId" clId="{052001CE-72F4-4221-8B01-9455DB9E3999}" dt="2021-02-19T22:08:23.536" v="397" actId="122"/>
          <ac:spMkLst>
            <pc:docMk/>
            <pc:sldMk cId="871665575" sldId="331"/>
            <ac:spMk id="6" creationId="{B715F139-BED0-4F41-8CD7-81F48FF8AC7B}"/>
          </ac:spMkLst>
        </pc:spChg>
        <pc:spChg chg="add del mod ord">
          <ac:chgData name="Rayson Pacheco" userId="7725ef4206a13425" providerId="LiveId" clId="{052001CE-72F4-4221-8B01-9455DB9E3999}" dt="2021-02-19T22:08:06.412" v="393" actId="478"/>
          <ac:spMkLst>
            <pc:docMk/>
            <pc:sldMk cId="871665575" sldId="331"/>
            <ac:spMk id="7" creationId="{D7FD4582-898C-4737-8BEE-AE4433E2D568}"/>
          </ac:spMkLst>
        </pc:spChg>
        <pc:spChg chg="add del mod ord">
          <ac:chgData name="Rayson Pacheco" userId="7725ef4206a13425" providerId="LiveId" clId="{052001CE-72F4-4221-8B01-9455DB9E3999}" dt="2021-02-19T22:09:04.202" v="407" actId="931"/>
          <ac:spMkLst>
            <pc:docMk/>
            <pc:sldMk cId="871665575" sldId="331"/>
            <ac:spMk id="8" creationId="{0D685324-6BA0-466E-8605-65FB9E0D6FDA}"/>
          </ac:spMkLst>
        </pc:spChg>
        <pc:spChg chg="add mod">
          <ac:chgData name="Rayson Pacheco" userId="7725ef4206a13425" providerId="LiveId" clId="{052001CE-72F4-4221-8B01-9455DB9E3999}" dt="2021-02-19T22:08:56.006" v="406" actId="14100"/>
          <ac:spMkLst>
            <pc:docMk/>
            <pc:sldMk cId="871665575" sldId="331"/>
            <ac:spMk id="9" creationId="{CB0D4A2A-4396-400A-8FBF-1B7F6DF7A995}"/>
          </ac:spMkLst>
        </pc:spChg>
        <pc:picChg chg="add mod">
          <ac:chgData name="Rayson Pacheco" userId="7725ef4206a13425" providerId="LiveId" clId="{052001CE-72F4-4221-8B01-9455DB9E3999}" dt="2021-02-19T22:09:09.370" v="409" actId="27614"/>
          <ac:picMkLst>
            <pc:docMk/>
            <pc:sldMk cId="871665575" sldId="331"/>
            <ac:picMk id="11" creationId="{C1C358D1-91DD-4214-99BC-C0E3C2CB340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2:58.682" v="456" actId="1076"/>
        <pc:sldMkLst>
          <pc:docMk/>
          <pc:sldMk cId="3115975897" sldId="332"/>
        </pc:sldMkLst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2" creationId="{F178E8E7-D423-40B9-8553-663258C50A83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3" creationId="{C84ED86A-B983-4DC8-AFE4-ADD7EC2CFE22}"/>
          </ac:spMkLst>
        </pc:spChg>
        <pc:spChg chg="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4" creationId="{EBFC907E-AA71-4D00-9E31-668D02DA1BEA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5" creationId="{293566C7-50F1-4ED5-9FF8-094EBB6C7455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6" creationId="{9CCE8C66-38EF-4FA2-9504-0581DECF6A70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7" creationId="{6FC982E5-B413-4903-9EA3-8E963F8BE7A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8" creationId="{70544747-364F-4ED9-BDE0-2FE6A617D16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9" creationId="{75BD6BC4-F4F9-4C39-8C12-8E030011BC63}"/>
          </ac:spMkLst>
        </pc:spChg>
        <pc:spChg chg="add mod">
          <ac:chgData name="Rayson Pacheco" userId="7725ef4206a13425" providerId="LiveId" clId="{052001CE-72F4-4221-8B01-9455DB9E3999}" dt="2021-02-19T22:10:09.732" v="416"/>
          <ac:spMkLst>
            <pc:docMk/>
            <pc:sldMk cId="3115975897" sldId="332"/>
            <ac:spMk id="10" creationId="{CA1D4D6F-5F3C-4891-B648-E14B9289F4C8}"/>
          </ac:spMkLst>
        </pc:spChg>
        <pc:spChg chg="add del mod">
          <ac:chgData name="Rayson Pacheco" userId="7725ef4206a13425" providerId="LiveId" clId="{052001CE-72F4-4221-8B01-9455DB9E3999}" dt="2021-02-19T22:11:02.343" v="432" actId="478"/>
          <ac:spMkLst>
            <pc:docMk/>
            <pc:sldMk cId="3115975897" sldId="332"/>
            <ac:spMk id="11" creationId="{089831A8-4C5D-48E7-B1EC-25B836E9B0E7}"/>
          </ac:spMkLst>
        </pc:spChg>
        <pc:spChg chg="add mod ord">
          <ac:chgData name="Rayson Pacheco" userId="7725ef4206a13425" providerId="LiveId" clId="{052001CE-72F4-4221-8B01-9455DB9E3999}" dt="2021-02-19T22:11:00.777" v="431"/>
          <ac:spMkLst>
            <pc:docMk/>
            <pc:sldMk cId="3115975897" sldId="332"/>
            <ac:spMk id="12" creationId="{F9E7AB48-9506-418F-9669-4D61399B1291}"/>
          </ac:spMkLst>
        </pc:spChg>
        <pc:spChg chg="add del mod ord">
          <ac:chgData name="Rayson Pacheco" userId="7725ef4206a13425" providerId="LiveId" clId="{052001CE-72F4-4221-8B01-9455DB9E3999}" dt="2021-02-19T22:11:03.676" v="433" actId="478"/>
          <ac:spMkLst>
            <pc:docMk/>
            <pc:sldMk cId="3115975897" sldId="332"/>
            <ac:spMk id="13" creationId="{9D6B949A-FB53-4406-A3A8-4C6FD6854950}"/>
          </ac:spMkLst>
        </pc:spChg>
        <pc:spChg chg="add mod">
          <ac:chgData name="Rayson Pacheco" userId="7725ef4206a13425" providerId="LiveId" clId="{052001CE-72F4-4221-8B01-9455DB9E3999}" dt="2021-02-19T22:12:58.682" v="456" actId="1076"/>
          <ac:spMkLst>
            <pc:docMk/>
            <pc:sldMk cId="3115975897" sldId="332"/>
            <ac:spMk id="16" creationId="{DDC86154-5145-4E68-ADCB-51AA01313957}"/>
          </ac:spMkLst>
        </pc:spChg>
        <pc:picChg chg="add mod modCrop">
          <ac:chgData name="Rayson Pacheco" userId="7725ef4206a13425" providerId="LiveId" clId="{052001CE-72F4-4221-8B01-9455DB9E3999}" dt="2021-02-19T22:12:07.739" v="443" actId="14100"/>
          <ac:picMkLst>
            <pc:docMk/>
            <pc:sldMk cId="3115975897" sldId="332"/>
            <ac:picMk id="15" creationId="{2439AA9F-4BA2-442A-B610-2C3E82C32CA1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7:43.322" v="483" actId="732"/>
        <pc:sldMkLst>
          <pc:docMk/>
          <pc:sldMk cId="731574654" sldId="333"/>
        </pc:sldMkLst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2" creationId="{D81FC9CE-435E-4768-9FF2-8449F2224621}"/>
          </ac:spMkLst>
        </pc:spChg>
        <pc:spChg chg="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3" creationId="{2908CFA2-B64F-4206-B4CC-94A871710D4C}"/>
          </ac:spMkLst>
        </pc:spChg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4" creationId="{90EC5667-D1D4-4666-AC40-0469A0CA8542}"/>
          </ac:spMkLst>
        </pc:spChg>
        <pc:spChg chg="add mod ord">
          <ac:chgData name="Rayson Pacheco" userId="7725ef4206a13425" providerId="LiveId" clId="{052001CE-72F4-4221-8B01-9455DB9E3999}" dt="2021-02-19T22:14:04.603" v="464"/>
          <ac:spMkLst>
            <pc:docMk/>
            <pc:sldMk cId="731574654" sldId="333"/>
            <ac:spMk id="5" creationId="{2EF24E00-6E0C-4E91-A590-86D89534AD89}"/>
          </ac:spMkLst>
        </pc:spChg>
        <pc:spChg chg="add del mod ord">
          <ac:chgData name="Rayson Pacheco" userId="7725ef4206a13425" providerId="LiveId" clId="{052001CE-72F4-4221-8B01-9455DB9E3999}" dt="2021-02-19T22:15:03.926" v="475" actId="478"/>
          <ac:spMkLst>
            <pc:docMk/>
            <pc:sldMk cId="731574654" sldId="333"/>
            <ac:spMk id="6" creationId="{B2748051-69A8-4892-AF4A-64D965BAD8EC}"/>
          </ac:spMkLst>
        </pc:spChg>
        <pc:spChg chg="add mod ord">
          <ac:chgData name="Rayson Pacheco" userId="7725ef4206a13425" providerId="LiveId" clId="{052001CE-72F4-4221-8B01-9455DB9E3999}" dt="2021-02-19T22:14:42.185" v="473" actId="27636"/>
          <ac:spMkLst>
            <pc:docMk/>
            <pc:sldMk cId="731574654" sldId="333"/>
            <ac:spMk id="7" creationId="{CE627700-ED00-4A75-88C9-37F464BEB671}"/>
          </ac:spMkLst>
        </pc:spChg>
        <pc:spChg chg="add mod">
          <ac:chgData name="Rayson Pacheco" userId="7725ef4206a13425" providerId="LiveId" clId="{052001CE-72F4-4221-8B01-9455DB9E3999}" dt="2021-02-19T22:13:51.634" v="460"/>
          <ac:spMkLst>
            <pc:docMk/>
            <pc:sldMk cId="731574654" sldId="333"/>
            <ac:spMk id="8" creationId="{37EDF444-1F01-4FC3-9AC8-AB264ED71D7E}"/>
          </ac:spMkLst>
        </pc:spChg>
        <pc:picChg chg="add mod modCrop">
          <ac:chgData name="Rayson Pacheco" userId="7725ef4206a13425" providerId="LiveId" clId="{052001CE-72F4-4221-8B01-9455DB9E3999}" dt="2021-02-19T22:17:43.322" v="483" actId="732"/>
          <ac:picMkLst>
            <pc:docMk/>
            <pc:sldMk cId="731574654" sldId="333"/>
            <ac:picMk id="10" creationId="{0279A61F-FE67-4892-8205-E33F76299C2A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21:39.755" v="521"/>
        <pc:sldMkLst>
          <pc:docMk/>
          <pc:sldMk cId="209810905" sldId="334"/>
        </pc:sldMkLst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2" creationId="{067EEFA7-45D3-41BD-9877-8DA6FB7F0EF3}"/>
          </ac:spMkLst>
        </pc:spChg>
        <pc:spChg chg="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3" creationId="{434C6833-D345-4013-89B1-8F73EC217BBA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4" creationId="{A389B246-6C78-4A55-BAC3-96E6D67AACA6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5" creationId="{6864D50F-2B2B-45AB-AC9C-434898E89726}"/>
          </ac:spMkLst>
        </pc:spChg>
        <pc:spChg chg="add mod ord">
          <ac:chgData name="Rayson Pacheco" userId="7725ef4206a13425" providerId="LiveId" clId="{052001CE-72F4-4221-8B01-9455DB9E3999}" dt="2021-02-19T22:18:13.572" v="489"/>
          <ac:spMkLst>
            <pc:docMk/>
            <pc:sldMk cId="209810905" sldId="334"/>
            <ac:spMk id="6" creationId="{57B347FA-5064-456E-AF15-376F3E47ADD5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7" creationId="{B7F4376F-45E3-4550-836C-B35CE70FED78}"/>
          </ac:spMkLst>
        </pc:spChg>
        <pc:spChg chg="add del mod ord">
          <ac:chgData name="Rayson Pacheco" userId="7725ef4206a13425" providerId="LiveId" clId="{052001CE-72F4-4221-8B01-9455DB9E3999}" dt="2021-02-19T22:19:26.493" v="505" actId="931"/>
          <ac:spMkLst>
            <pc:docMk/>
            <pc:sldMk cId="209810905" sldId="334"/>
            <ac:spMk id="8" creationId="{D7EDCA04-0664-4228-89FB-A40970979C97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9" creationId="{5616F66F-499D-4938-BAFC-A31642629CE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0" creationId="{2A1D7001-091F-47C9-BB34-3DC720EE4E38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1" creationId="{DF0D5E4A-0A51-4B9C-821C-29B844CAECB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2" creationId="{B2AFEC20-F4B3-4501-B873-BDFB46253F4A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3" creationId="{ADB7BD68-5549-412D-8D46-3C9E5C2E6F9E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4" creationId="{5EBDB42A-6186-4E51-8E4D-6C04415FCCF7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5" creationId="{C5E4C076-C0D4-437B-9AA0-FEBCCC0FBBC8}"/>
          </ac:spMkLst>
        </pc:spChg>
        <pc:spChg chg="add mod">
          <ac:chgData name="Rayson Pacheco" userId="7725ef4206a13425" providerId="LiveId" clId="{052001CE-72F4-4221-8B01-9455DB9E3999}" dt="2021-02-19T22:18:17.349" v="490"/>
          <ac:spMkLst>
            <pc:docMk/>
            <pc:sldMk cId="209810905" sldId="334"/>
            <ac:spMk id="16" creationId="{31213D65-E9F7-4772-A421-091EBD54D15B}"/>
          </ac:spMkLst>
        </pc:spChg>
        <pc:picChg chg="add mod">
          <ac:chgData name="Rayson Pacheco" userId="7725ef4206a13425" providerId="LiveId" clId="{052001CE-72F4-4221-8B01-9455DB9E3999}" dt="2021-02-19T22:19:31.787" v="507" actId="27614"/>
          <ac:picMkLst>
            <pc:docMk/>
            <pc:sldMk cId="209810905" sldId="334"/>
            <ac:picMk id="18" creationId="{7C097C5B-3257-4841-A935-8EC0C63D8793}"/>
          </ac:picMkLst>
        </pc:picChg>
        <pc:picChg chg="add del mod">
          <ac:chgData name="Rayson Pacheco" userId="7725ef4206a13425" providerId="LiveId" clId="{052001CE-72F4-4221-8B01-9455DB9E3999}" dt="2021-02-19T22:19:47.680" v="509"/>
          <ac:picMkLst>
            <pc:docMk/>
            <pc:sldMk cId="209810905" sldId="334"/>
            <ac:picMk id="20" creationId="{6EC20041-C124-4F5A-AF71-716BD6A8C3C0}"/>
          </ac:picMkLst>
        </pc:picChg>
        <pc:picChg chg="add mod">
          <ac:chgData name="Rayson Pacheco" userId="7725ef4206a13425" providerId="LiveId" clId="{052001CE-72F4-4221-8B01-9455DB9E3999}" dt="2021-02-19T22:20:03.531" v="514" actId="207"/>
          <ac:picMkLst>
            <pc:docMk/>
            <pc:sldMk cId="209810905" sldId="334"/>
            <ac:picMk id="22" creationId="{E7910CA6-85A1-4869-BF4A-F7A6B81539B0}"/>
          </ac:picMkLst>
        </pc:picChg>
        <pc:picChg chg="add mod">
          <ac:chgData name="Rayson Pacheco" userId="7725ef4206a13425" providerId="LiveId" clId="{052001CE-72F4-4221-8B01-9455DB9E3999}" dt="2021-02-19T22:20:05.613" v="515" actId="571"/>
          <ac:picMkLst>
            <pc:docMk/>
            <pc:sldMk cId="209810905" sldId="334"/>
            <ac:picMk id="23" creationId="{3360B99F-51A0-4669-8C89-C0892B8744E2}"/>
          </ac:picMkLst>
        </pc:picChg>
        <pc:picChg chg="add mod">
          <ac:chgData name="Rayson Pacheco" userId="7725ef4206a13425" providerId="LiveId" clId="{052001CE-72F4-4221-8B01-9455DB9E3999}" dt="2021-02-19T22:20:07.598" v="516" actId="571"/>
          <ac:picMkLst>
            <pc:docMk/>
            <pc:sldMk cId="209810905" sldId="334"/>
            <ac:picMk id="24" creationId="{531D0E8A-4DFF-4357-8D26-BF2980D5F01E}"/>
          </ac:picMkLst>
        </pc:picChg>
        <pc:picChg chg="add mod">
          <ac:chgData name="Rayson Pacheco" userId="7725ef4206a13425" providerId="LiveId" clId="{052001CE-72F4-4221-8B01-9455DB9E3999}" dt="2021-02-19T22:20:10.283" v="517" actId="571"/>
          <ac:picMkLst>
            <pc:docMk/>
            <pc:sldMk cId="209810905" sldId="334"/>
            <ac:picMk id="25" creationId="{43C031EE-E128-4D34-9DF9-86924C1719B9}"/>
          </ac:picMkLst>
        </pc:picChg>
      </pc:sldChg>
      <pc:sldChg chg="new del">
        <pc:chgData name="Rayson Pacheco" userId="7725ef4206a13425" providerId="LiveId" clId="{052001CE-72F4-4221-8B01-9455DB9E3999}" dt="2021-02-19T22:21:45.134" v="524" actId="47"/>
        <pc:sldMkLst>
          <pc:docMk/>
          <pc:sldMk cId="2187276423" sldId="335"/>
        </pc:sldMkLst>
      </pc:sldChg>
      <pc:sldChg chg="addSp delSp modSp add mod ord modClrScheme chgLayout">
        <pc:chgData name="Rayson Pacheco" userId="7725ef4206a13425" providerId="LiveId" clId="{052001CE-72F4-4221-8B01-9455DB9E3999}" dt="2021-02-19T22:23:10.238" v="555"/>
        <pc:sldMkLst>
          <pc:docMk/>
          <pc:sldMk cId="68825080" sldId="336"/>
        </pc:sldMkLst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3" creationId="{2908CFA2-B64F-4206-B4CC-94A871710D4C}"/>
          </ac:spMkLst>
        </pc:spChg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5" creationId="{2EF24E00-6E0C-4E91-A590-86D89534AD89}"/>
          </ac:spMkLst>
        </pc:spChg>
        <pc:spChg chg="mod ord">
          <ac:chgData name="Rayson Pacheco" userId="7725ef4206a13425" providerId="LiveId" clId="{052001CE-72F4-4221-8B01-9455DB9E3999}" dt="2021-02-19T22:22:45.181" v="546" actId="20577"/>
          <ac:spMkLst>
            <pc:docMk/>
            <pc:sldMk cId="68825080" sldId="336"/>
            <ac:spMk id="7" creationId="{CE627700-ED00-4A75-88C9-37F464BEB671}"/>
          </ac:spMkLst>
        </pc:spChg>
        <pc:picChg chg="add del mod or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4" creationId="{FE06B6FF-27E7-4040-9EEB-42EAD5581E30}"/>
          </ac:picMkLst>
        </pc:picChg>
        <pc:picChg chg="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9" creationId="{2E024F65-088C-4E56-AACF-480FB0E19154}"/>
          </ac:picMkLst>
        </pc:picChg>
        <pc:picChg chg="del 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10" creationId="{0279A61F-FE67-4892-8205-E33F76299C2A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25:07.257" v="579" actId="27614"/>
        <pc:sldMkLst>
          <pc:docMk/>
          <pc:sldMk cId="1868960347" sldId="337"/>
        </pc:sldMkLst>
        <pc:spChg chg="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2" creationId="{CA38CE03-925D-4053-8EC5-FB6B6476EEC3}"/>
          </ac:spMkLst>
        </pc:spChg>
        <pc:spChg chg="del mod ord">
          <ac:chgData name="Rayson Pacheco" userId="7725ef4206a13425" providerId="LiveId" clId="{052001CE-72F4-4221-8B01-9455DB9E3999}" dt="2021-02-19T22:23:33.568" v="559" actId="478"/>
          <ac:spMkLst>
            <pc:docMk/>
            <pc:sldMk cId="1868960347" sldId="337"/>
            <ac:spMk id="3" creationId="{436A314C-3EC8-4D9D-9D7C-4A139E4CA838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4" creationId="{B8B56A40-1932-4773-856D-37DBF7473CCC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5" creationId="{D3697299-E5DE-4C82-A461-C0E298B09ED1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6" creationId="{8722BE1C-D9D3-46CF-9730-3AD25004C2E2}"/>
          </ac:spMkLst>
        </pc:spChg>
        <pc:spChg chg="add mod or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7" creationId="{879C0743-BDDD-4FCB-A340-578CF3D651F8}"/>
          </ac:spMkLst>
        </pc:spChg>
        <pc:spChg chg="add del mod ord">
          <ac:chgData name="Rayson Pacheco" userId="7725ef4206a13425" providerId="LiveId" clId="{052001CE-72F4-4221-8B01-9455DB9E3999}" dt="2021-02-19T22:24:13.826" v="570" actId="478"/>
          <ac:spMkLst>
            <pc:docMk/>
            <pc:sldMk cId="1868960347" sldId="337"/>
            <ac:spMk id="8" creationId="{CA27A245-BA19-4936-898C-B8A97D986F76}"/>
          </ac:spMkLst>
        </pc:spChg>
        <pc:spChg chg="add del mod ord">
          <ac:chgData name="Rayson Pacheco" userId="7725ef4206a13425" providerId="LiveId" clId="{052001CE-72F4-4221-8B01-9455DB9E3999}" dt="2021-02-19T22:25:02.055" v="577" actId="931"/>
          <ac:spMkLst>
            <pc:docMk/>
            <pc:sldMk cId="1868960347" sldId="337"/>
            <ac:spMk id="9" creationId="{A568FB3C-DBB8-4086-BDCB-3E43645970A5}"/>
          </ac:spMkLst>
        </pc:spChg>
        <pc:spChg chg="add mo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10" creationId="{DD947359-4F49-4427-B2D4-4175D1E4F223}"/>
          </ac:spMkLst>
        </pc:spChg>
        <pc:picChg chg="add mod">
          <ac:chgData name="Rayson Pacheco" userId="7725ef4206a13425" providerId="LiveId" clId="{052001CE-72F4-4221-8B01-9455DB9E3999}" dt="2021-02-19T22:25:07.257" v="579" actId="27614"/>
          <ac:picMkLst>
            <pc:docMk/>
            <pc:sldMk cId="1868960347" sldId="337"/>
            <ac:picMk id="12" creationId="{C88BF792-7E87-4073-8503-EAF3B9EDAC7D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31:06.462" v="744" actId="18131"/>
        <pc:sldMkLst>
          <pc:docMk/>
          <pc:sldMk cId="2193277342" sldId="338"/>
        </pc:sldMkLst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2" creationId="{6C92427D-1D89-4042-A18A-40EA40C71005}"/>
          </ac:spMkLst>
        </pc:spChg>
        <pc:spChg chg="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3" creationId="{671D56A6-0E7B-427D-AA69-4AD5C1F7D2DD}"/>
          </ac:spMkLst>
        </pc:spChg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4" creationId="{B9B935CF-B4D6-463C-874F-29DCD3A38F33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5" creationId="{853DFDF6-6AF7-482B-809C-E3F516B41564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6" creationId="{7FBEC6B2-372E-41FC-BCCD-85485E45530E}"/>
          </ac:spMkLst>
        </pc:spChg>
        <pc:spChg chg="add del mod ord">
          <ac:chgData name="Rayson Pacheco" userId="7725ef4206a13425" providerId="LiveId" clId="{052001CE-72F4-4221-8B01-9455DB9E3999}" dt="2021-02-19T22:30:51.618" v="740" actId="931"/>
          <ac:spMkLst>
            <pc:docMk/>
            <pc:sldMk cId="2193277342" sldId="338"/>
            <ac:spMk id="7" creationId="{12C0A58B-A787-4042-9336-737B1C93F08C}"/>
          </ac:spMkLst>
        </pc:spChg>
        <pc:spChg chg="add mod">
          <ac:chgData name="Rayson Pacheco" userId="7725ef4206a13425" providerId="LiveId" clId="{052001CE-72F4-4221-8B01-9455DB9E3999}" dt="2021-02-19T22:30:32.858" v="738" actId="1076"/>
          <ac:spMkLst>
            <pc:docMk/>
            <pc:sldMk cId="2193277342" sldId="338"/>
            <ac:spMk id="8" creationId="{742E96BA-4E46-4B79-A83A-EFECE3A7DFEA}"/>
          </ac:spMkLst>
        </pc:spChg>
        <pc:spChg chg="add del mod">
          <ac:chgData name="Rayson Pacheco" userId="7725ef4206a13425" providerId="LiveId" clId="{052001CE-72F4-4221-8B01-9455DB9E3999}" dt="2021-02-19T22:30:22.914" v="728" actId="478"/>
          <ac:spMkLst>
            <pc:docMk/>
            <pc:sldMk cId="2193277342" sldId="338"/>
            <ac:spMk id="9" creationId="{0BE30B3F-BD81-4C71-9703-976D2F8D25CD}"/>
          </ac:spMkLst>
        </pc:spChg>
        <pc:picChg chg="add mod modCrop">
          <ac:chgData name="Rayson Pacheco" userId="7725ef4206a13425" providerId="LiveId" clId="{052001CE-72F4-4221-8B01-9455DB9E3999}" dt="2021-02-19T22:31:06.462" v="744" actId="18131"/>
          <ac:picMkLst>
            <pc:docMk/>
            <pc:sldMk cId="2193277342" sldId="338"/>
            <ac:picMk id="11" creationId="{79998064-5075-485A-ACA7-336B76A289C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37:50.415" v="1246" actId="478"/>
        <pc:sldMkLst>
          <pc:docMk/>
          <pc:sldMk cId="659338553" sldId="339"/>
        </pc:sldMkLst>
        <pc:spChg chg="del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2" creationId="{AC765197-8240-4863-B90F-1809E90A0478}"/>
          </ac:spMkLst>
        </pc:spChg>
        <pc:spChg chg="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3" creationId="{BEC79DB9-B596-454D-B700-968893360C14}"/>
          </ac:spMkLst>
        </pc:spChg>
        <pc:spChg chg="del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4" creationId="{373CB51B-690A-49C6-A151-541AA6871EE3}"/>
          </ac:spMkLst>
        </pc:spChg>
        <pc:spChg chg="add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5" creationId="{0DC9D48B-86D8-4377-B440-45F7DCAB26E3}"/>
          </ac:spMkLst>
        </pc:spChg>
        <pc:spChg chg="add del mod ord">
          <ac:chgData name="Rayson Pacheco" userId="7725ef4206a13425" providerId="LiveId" clId="{052001CE-72F4-4221-8B01-9455DB9E3999}" dt="2021-02-19T22:27:01.178" v="610" actId="478"/>
          <ac:spMkLst>
            <pc:docMk/>
            <pc:sldMk cId="659338553" sldId="339"/>
            <ac:spMk id="6" creationId="{08354252-17C8-4287-AC87-09E8EF9376BD}"/>
          </ac:spMkLst>
        </pc:spChg>
        <pc:spChg chg="add mod">
          <ac:chgData name="Rayson Pacheco" userId="7725ef4206a13425" providerId="LiveId" clId="{052001CE-72F4-4221-8B01-9455DB9E3999}" dt="2021-02-19T22:27:21.443" v="611"/>
          <ac:spMkLst>
            <pc:docMk/>
            <pc:sldMk cId="659338553" sldId="339"/>
            <ac:spMk id="7" creationId="{CBC1ABEE-FE3F-4809-97A5-B80DDC69A7D3}"/>
          </ac:spMkLst>
        </pc:spChg>
        <pc:spChg chg="add del mod">
          <ac:chgData name="Rayson Pacheco" userId="7725ef4206a13425" providerId="LiveId" clId="{052001CE-72F4-4221-8B01-9455DB9E3999}" dt="2021-02-19T22:29:51.354" v="719" actId="478"/>
          <ac:spMkLst>
            <pc:docMk/>
            <pc:sldMk cId="659338553" sldId="339"/>
            <ac:spMk id="9" creationId="{3CBE63E0-C8CE-4FBA-BD95-E0845D0E5F52}"/>
          </ac:spMkLst>
        </pc:spChg>
        <pc:spChg chg="add mod">
          <ac:chgData name="Rayson Pacheco" userId="7725ef4206a13425" providerId="LiveId" clId="{052001CE-72F4-4221-8B01-9455DB9E3999}" dt="2021-02-19T22:28:09.272" v="647" actId="404"/>
          <ac:spMkLst>
            <pc:docMk/>
            <pc:sldMk cId="659338553" sldId="339"/>
            <ac:spMk id="10" creationId="{337082AF-4936-4910-BC1E-A89B25BB6D45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1" creationId="{D007DEF4-1361-4C6D-9102-659E6E22702D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2" creationId="{D4A482A6-B539-41D9-AC5E-BD5826FE4D8F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3" creationId="{E327C518-E786-4661-93D5-F0D2CE07488C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4" creationId="{137CC352-20ED-4E62-B99D-55FCB51C35EA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5" creationId="{F7A946D8-AE9F-4D61-A7D5-D9D1535BD232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6" creationId="{D3EAF020-2C26-49D9-8EF5-AD38602C9811}"/>
          </ac:spMkLst>
        </pc:spChg>
        <pc:spChg chg="add mod">
          <ac:chgData name="Rayson Pacheco" userId="7725ef4206a13425" providerId="LiveId" clId="{052001CE-72F4-4221-8B01-9455DB9E3999}" dt="2021-02-19T22:29:26.286" v="711" actId="20577"/>
          <ac:spMkLst>
            <pc:docMk/>
            <pc:sldMk cId="659338553" sldId="339"/>
            <ac:spMk id="17" creationId="{811B9698-C158-43BE-A082-FBB923669728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18" creationId="{79D39AA9-C951-46E3-A6D6-7F1CFF6FFEAF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19" creationId="{BF7F2556-FB7D-493C-9B3F-0EAC2D1F9307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20" creationId="{EEFBFE5A-94C2-443C-A098-2BE261DECDA9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21" creationId="{50B56F3D-90E5-4EC4-B93F-A5D4B6774364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2" creationId="{A9FEBB9C-6AF3-4BD3-BFC1-CC0C315A4069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3" creationId="{CC7AACCF-B19E-4EC8-ABE2-97C43DAC551C}"/>
          </ac:spMkLst>
        </pc:spChg>
        <pc:spChg chg="add del mod">
          <ac:chgData name="Rayson Pacheco" userId="7725ef4206a13425" providerId="LiveId" clId="{052001CE-72F4-4221-8B01-9455DB9E3999}" dt="2021-02-19T22:37:50.415" v="1246" actId="478"/>
          <ac:spMkLst>
            <pc:docMk/>
            <pc:sldMk cId="659338553" sldId="339"/>
            <ac:spMk id="25" creationId="{10D2AE1A-EC3D-47E4-9972-69D5FC7641EF}"/>
          </ac:spMkLst>
        </pc:spChg>
      </pc:sldChg>
      <pc:sldChg chg="addSp delSp modSp new mod modClrScheme chgLayout">
        <pc:chgData name="Rayson Pacheco" userId="7725ef4206a13425" providerId="LiveId" clId="{052001CE-72F4-4221-8B01-9455DB9E3999}" dt="2021-02-19T22:36:57.667" v="1142" actId="571"/>
        <pc:sldMkLst>
          <pc:docMk/>
          <pc:sldMk cId="2636649918" sldId="340"/>
        </pc:sldMkLst>
        <pc:spChg chg="del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2" creationId="{7F7D56B4-FD38-49AA-B181-9868B4212EF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3" creationId="{52115497-7F4F-43F6-BB9E-0A3D74BE317E}"/>
          </ac:spMkLst>
        </pc:spChg>
        <pc:spChg chg="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4" creationId="{CF9D9B8B-AD1C-4371-B983-CE9BF8A9D42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5" creationId="{42FA94E1-7FA4-432B-9254-843D4AE626B8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6" creationId="{1566E32D-B89E-4D39-A399-41569EF96931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7" creationId="{25D6CC3D-B30F-4DAB-98D2-866526C33272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8" creationId="{3F0F6AB5-D240-4287-A0B6-596D4A1BF7BB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9" creationId="{AD3DCA81-55A9-4814-9EAE-EB9272EEAD68}"/>
          </ac:spMkLst>
        </pc:spChg>
        <pc:spChg chg="add mod">
          <ac:chgData name="Rayson Pacheco" userId="7725ef4206a13425" providerId="LiveId" clId="{052001CE-72F4-4221-8B01-9455DB9E3999}" dt="2021-02-19T22:36:22.686" v="1103" actId="207"/>
          <ac:spMkLst>
            <pc:docMk/>
            <pc:sldMk cId="2636649918" sldId="340"/>
            <ac:spMk id="10" creationId="{6C662C7C-2B9B-4FAC-A6DB-791D525F5606}"/>
          </ac:spMkLst>
        </pc:spChg>
        <pc:spChg chg="add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11" creationId="{F7BA4401-CFAB-480D-9995-2690D66661C7}"/>
          </ac:spMkLst>
        </pc:spChg>
        <pc:spChg chg="add del mod ord">
          <ac:chgData name="Rayson Pacheco" userId="7725ef4206a13425" providerId="LiveId" clId="{052001CE-72F4-4221-8B01-9455DB9E3999}" dt="2021-02-19T22:36:30.969" v="1105" actId="478"/>
          <ac:spMkLst>
            <pc:docMk/>
            <pc:sldMk cId="2636649918" sldId="340"/>
            <ac:spMk id="12" creationId="{BDA829D4-C7E0-458D-965A-83C195A35B30}"/>
          </ac:spMkLst>
        </pc:spChg>
        <pc:spChg chg="add mod">
          <ac:chgData name="Rayson Pacheco" userId="7725ef4206a13425" providerId="LiveId" clId="{052001CE-72F4-4221-8B01-9455DB9E3999}" dt="2021-02-19T22:36:28.582" v="1104" actId="571"/>
          <ac:spMkLst>
            <pc:docMk/>
            <pc:sldMk cId="2636649918" sldId="340"/>
            <ac:spMk id="13" creationId="{41CB0AEB-9563-4383-BFAE-C756487174A8}"/>
          </ac:spMkLst>
        </pc:spChg>
        <pc:spChg chg="add mod">
          <ac:chgData name="Rayson Pacheco" userId="7725ef4206a13425" providerId="LiveId" clId="{052001CE-72F4-4221-8B01-9455DB9E3999}" dt="2021-02-19T22:36:36.336" v="1106"/>
          <ac:spMkLst>
            <pc:docMk/>
            <pc:sldMk cId="2636649918" sldId="340"/>
            <ac:spMk id="14" creationId="{B20D73DA-EF25-47A1-89DA-AA592CEF49B2}"/>
          </ac:spMkLst>
        </pc:spChg>
        <pc:spChg chg="add mod">
          <ac:chgData name="Rayson Pacheco" userId="7725ef4206a13425" providerId="LiveId" clId="{052001CE-72F4-4221-8B01-9455DB9E3999}" dt="2021-02-19T22:36:56.330" v="1141" actId="1076"/>
          <ac:spMkLst>
            <pc:docMk/>
            <pc:sldMk cId="2636649918" sldId="340"/>
            <ac:spMk id="15" creationId="{A46A5C2A-3E0A-40D5-B08D-477BF81BD6F2}"/>
          </ac:spMkLst>
        </pc:spChg>
        <pc:spChg chg="add mod">
          <ac:chgData name="Rayson Pacheco" userId="7725ef4206a13425" providerId="LiveId" clId="{052001CE-72F4-4221-8B01-9455DB9E3999}" dt="2021-02-19T22:36:57.667" v="1142" actId="571"/>
          <ac:spMkLst>
            <pc:docMk/>
            <pc:sldMk cId="2636649918" sldId="340"/>
            <ac:spMk id="16" creationId="{F97EC989-86C9-4360-8CB6-2B89BC7D0D72}"/>
          </ac:spMkLst>
        </pc:spChg>
      </pc:sldChg>
      <pc:sldChg chg="modSp add del mod">
        <pc:chgData name="Rayson Pacheco" userId="7725ef4206a13425" providerId="LiveId" clId="{052001CE-72F4-4221-8B01-9455DB9E3999}" dt="2021-02-19T21:40:52.564" v="33" actId="47"/>
        <pc:sldMkLst>
          <pc:docMk/>
          <pc:sldMk cId="1564110906" sldId="2549"/>
        </pc:sldMkLst>
        <pc:spChg chg="mod">
          <ac:chgData name="Rayson Pacheco" userId="7725ef4206a13425" providerId="LiveId" clId="{052001CE-72F4-4221-8B01-9455DB9E3999}" dt="2021-02-19T21:32:24.785" v="19" actId="113"/>
          <ac:spMkLst>
            <pc:docMk/>
            <pc:sldMk cId="1564110906" sldId="2549"/>
            <ac:spMk id="5" creationId="{1E7C09F3-1BE8-0445-A3C4-9C100D32B8D9}"/>
          </ac:spMkLst>
        </pc:spChg>
        <pc:spChg chg="mod">
          <ac:chgData name="Rayson Pacheco" userId="7725ef4206a13425" providerId="LiveId" clId="{052001CE-72F4-4221-8B01-9455DB9E3999}" dt="2021-02-19T21:31:10.647" v="17"/>
          <ac:spMkLst>
            <pc:docMk/>
            <pc:sldMk cId="1564110906" sldId="2549"/>
            <ac:spMk id="6" creationId="{C770EE27-FD77-894D-9D88-F5A548E1DCAF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1441493825" sldId="2550"/>
        </pc:sldMkLst>
      </pc:sldChg>
      <pc:sldMasterChg chg="del delSldLayout">
        <pc:chgData name="Rayson Pacheco" userId="7725ef4206a13425" providerId="LiveId" clId="{052001CE-72F4-4221-8B01-9455DB9E3999}" dt="2021-02-19T22:30:48.445" v="739" actId="47"/>
        <pc:sldMasterMkLst>
          <pc:docMk/>
          <pc:sldMasterMk cId="2093872371" sldId="2147483725"/>
        </pc:sldMasterMkLst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800925013" sldId="2147483714"/>
          </pc:sldLayoutMkLst>
        </pc:sldLayoutChg>
        <pc:sldLayoutChg chg="del">
          <pc:chgData name="Rayson Pacheco" userId="7725ef4206a13425" providerId="LiveId" clId="{052001CE-72F4-4221-8B01-9455DB9E3999}" dt="2021-02-19T22:19:28.633" v="506" actId="47"/>
          <pc:sldLayoutMkLst>
            <pc:docMk/>
            <pc:sldMasterMk cId="2093872371" sldId="2147483725"/>
            <pc:sldLayoutMk cId="3635230980" sldId="2147483726"/>
          </pc:sldLayoutMkLst>
        </pc:sldLayoutChg>
        <pc:sldLayoutChg chg="del">
          <pc:chgData name="Rayson Pacheco" userId="7725ef4206a13425" providerId="LiveId" clId="{052001CE-72F4-4221-8B01-9455DB9E3999}" dt="2021-02-19T22:23:14.196" v="556" actId="47"/>
          <pc:sldLayoutMkLst>
            <pc:docMk/>
            <pc:sldMasterMk cId="2093872371" sldId="2147483725"/>
            <pc:sldLayoutMk cId="4118494078" sldId="2147483728"/>
          </pc:sldLayoutMkLst>
        </pc:sldLayoutChg>
        <pc:sldLayoutChg chg="del">
          <pc:chgData name="Rayson Pacheco" userId="7725ef4206a13425" providerId="LiveId" clId="{052001CE-72F4-4221-8B01-9455DB9E3999}" dt="2021-02-19T22:17:09.238" v="476" actId="47"/>
          <pc:sldLayoutMkLst>
            <pc:docMk/>
            <pc:sldMasterMk cId="2093872371" sldId="2147483725"/>
            <pc:sldLayoutMk cId="1715664171" sldId="214748373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193920" sldId="2147483734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300412490" sldId="2147483735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902114022" sldId="2147483736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02279134" sldId="2147483737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008106120" sldId="2147483738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61790365" sldId="2147483739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686224864" sldId="214748374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45521011" sldId="2147483741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917956750" sldId="2147483742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707033156" sldId="2147483743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130529950" sldId="2147483744"/>
          </pc:sldLayoutMkLst>
        </pc:sldLayoutChg>
        <pc:sldLayoutChg chg="del">
          <pc:chgData name="Rayson Pacheco" userId="7725ef4206a13425" providerId="LiveId" clId="{052001CE-72F4-4221-8B01-9455DB9E3999}" dt="2021-02-19T22:24:37.771" v="576" actId="47"/>
          <pc:sldLayoutMkLst>
            <pc:docMk/>
            <pc:sldMasterMk cId="2093872371" sldId="2147483725"/>
            <pc:sldLayoutMk cId="2930460240" sldId="2147483745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4094565277" sldId="2147483746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073692711" sldId="21474837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815770844" sldId="21474837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42591390" sldId="21474837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97578906" sldId="21474837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43878743" sldId="21474837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13959633" sldId="21474837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234424711" sldId="21474837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555180666" sldId="21474837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43372837" sldId="21474837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856165760" sldId="21474837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77961309" sldId="21474837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395763156" sldId="21474837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70759698" sldId="21474837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75550049" sldId="21474837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66921412" sldId="21474837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433669836" sldId="21474837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22818327" sldId="21474837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947299452" sldId="21474837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161656992" sldId="21474837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65268461" sldId="2147483766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2965332211" sldId="2147483767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457288155" sldId="21474837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176901542" sldId="21474837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945041498" sldId="21474837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915805703" sldId="21474837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731923707" sldId="21474837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109675117" sldId="21474837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15454465" sldId="21474837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306988382" sldId="21474837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39320850" sldId="21474837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283596458" sldId="21474837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634139780" sldId="21474837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842235360" sldId="21474837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57044010" sldId="21474837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557689751" sldId="21474837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592062446" sldId="21474837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057539857" sldId="21474837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192649347" sldId="21474837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97514895" sldId="21474837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55500918" sldId="21474837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72772889" sldId="2147483787"/>
          </pc:sldLayoutMkLst>
        </pc:sldLayoutChg>
      </pc:sldMasterChg>
      <pc:sldMasterChg chg="addSp delSp modSp mod addSldLayout modSldLayout">
        <pc:chgData name="Rayson Pacheco" userId="7725ef4206a13425" providerId="LiveId" clId="{052001CE-72F4-4221-8B01-9455DB9E3999}" dt="2021-02-19T22:31:41.564" v="769" actId="207"/>
        <pc:sldMasterMkLst>
          <pc:docMk/>
          <pc:sldMasterMk cId="10473037" sldId="2147483788"/>
        </pc:sldMasterMkLst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2" creationId="{10060ACE-E228-45FD-83E3-FF4D1CCF705F}"/>
          </ac:spMkLst>
        </pc:spChg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3" creationId="{D88AF9FF-2A4E-41E6-956B-69BC625CC9A4}"/>
          </ac:spMkLst>
        </pc:spChg>
        <pc:spChg chg="mod">
          <ac:chgData name="Rayson Pacheco" userId="7725ef4206a13425" providerId="LiveId" clId="{052001CE-72F4-4221-8B01-9455DB9E3999}" dt="2021-02-19T21:49:38.211" v="163" actId="207"/>
          <ac:spMkLst>
            <pc:docMk/>
            <pc:sldMasterMk cId="10473037" sldId="2147483788"/>
            <ac:spMk id="6" creationId="{94FD9470-E137-41DF-A5CA-C7B4B9856E94}"/>
          </ac:spMkLst>
        </pc:spChg>
        <pc:spChg chg="mod">
          <ac:chgData name="Rayson Pacheco" userId="7725ef4206a13425" providerId="LiveId" clId="{052001CE-72F4-4221-8B01-9455DB9E3999}" dt="2021-02-19T21:49:27.574" v="162" actId="207"/>
          <ac:spMkLst>
            <pc:docMk/>
            <pc:sldMasterMk cId="10473037" sldId="2147483788"/>
            <ac:spMk id="7" creationId="{CEE1F87C-C7F2-4F14-86B1-854B7B0C580E}"/>
          </ac:spMkLst>
        </pc:spChg>
        <pc:spChg chg="del mod">
          <ac:chgData name="Rayson Pacheco" userId="7725ef4206a13425" providerId="LiveId" clId="{052001CE-72F4-4221-8B01-9455DB9E3999}" dt="2021-02-19T21:54:51.484" v="210" actId="21"/>
          <ac:spMkLst>
            <pc:docMk/>
            <pc:sldMasterMk cId="10473037" sldId="2147483788"/>
            <ac:spMk id="8" creationId="{48AB12CC-D752-4664-B92F-BAEFF0416B7E}"/>
          </ac:spMkLst>
        </pc:spChg>
        <pc:spChg chg="add mod ord">
          <ac:chgData name="Rayson Pacheco" userId="7725ef4206a13425" providerId="LiveId" clId="{052001CE-72F4-4221-8B01-9455DB9E3999}" dt="2021-02-19T21:48:38.032" v="155" actId="167"/>
          <ac:spMkLst>
            <pc:docMk/>
            <pc:sldMasterMk cId="10473037" sldId="2147483788"/>
            <ac:spMk id="9" creationId="{A267819C-51EA-4D0D-92FA-D1A71CF1EBEB}"/>
          </ac:spMkLst>
        </pc:spChg>
        <pc:picChg chg="add mod ord">
          <ac:chgData name="Rayson Pacheco" userId="7725ef4206a13425" providerId="LiveId" clId="{052001CE-72F4-4221-8B01-9455DB9E3999}" dt="2021-02-19T21:48:50.238" v="159" actId="167"/>
          <ac:picMkLst>
            <pc:docMk/>
            <pc:sldMasterMk cId="10473037" sldId="2147483788"/>
            <ac:picMk id="10" creationId="{A112180D-B9B7-4D8C-9189-BBB52F88D7AD}"/>
          </ac:picMkLst>
        </pc:picChg>
        <pc:sldLayoutChg chg="addSp modSp mod">
          <pc:chgData name="Rayson Pacheco" userId="7725ef4206a13425" providerId="LiveId" clId="{052001CE-72F4-4221-8B01-9455DB9E3999}" dt="2021-02-19T21:48:45.779" v="157" actId="167"/>
          <pc:sldLayoutMkLst>
            <pc:docMk/>
            <pc:sldMasterMk cId="10473037" sldId="2147483788"/>
            <pc:sldLayoutMk cId="4249442860" sldId="2147483790"/>
          </pc:sldLayoutMkLst>
          <pc:spChg chg="ord">
            <ac:chgData name="Rayson Pacheco" userId="7725ef4206a13425" providerId="LiveId" clId="{052001CE-72F4-4221-8B01-9455DB9E3999}" dt="2021-02-19T21:42:02.973" v="67" actId="167"/>
            <ac:spMkLst>
              <pc:docMk/>
              <pc:sldMasterMk cId="10473037" sldId="2147483788"/>
              <pc:sldLayoutMk cId="4249442860" sldId="2147483790"/>
              <ac:spMk id="7" creationId="{76607FB0-0FB2-41FD-B334-74C7B05B8CEE}"/>
            </ac:spMkLst>
          </pc:spChg>
          <pc:spChg chg="mod ord">
            <ac:chgData name="Rayson Pacheco" userId="7725ef4206a13425" providerId="LiveId" clId="{052001CE-72F4-4221-8B01-9455DB9E3999}" dt="2021-02-19T21:48:45.779" v="157" actId="167"/>
            <ac:spMkLst>
              <pc:docMk/>
              <pc:sldMasterMk cId="10473037" sldId="2147483788"/>
              <pc:sldLayoutMk cId="4249442860" sldId="2147483790"/>
              <ac:spMk id="8" creationId="{21508BC1-7ABB-42C8-B268-3C6F4FD455DE}"/>
            </ac:spMkLst>
          </pc:spChg>
          <pc:spChg chg="mod">
            <ac:chgData name="Rayson Pacheco" userId="7725ef4206a13425" providerId="LiveId" clId="{052001CE-72F4-4221-8B01-9455DB9E3999}" dt="2021-02-19T21:42:32.123" v="137" actId="207"/>
            <ac:spMkLst>
              <pc:docMk/>
              <pc:sldMasterMk cId="10473037" sldId="2147483788"/>
              <pc:sldLayoutMk cId="4249442860" sldId="2147483790"/>
              <ac:spMk id="10" creationId="{F04A5F51-C7E6-44CC-ADF3-1C83AA35D0DC}"/>
            </ac:spMkLst>
          </pc:spChg>
          <pc:picChg chg="add mod ord modCrop">
            <ac:chgData name="Rayson Pacheco" userId="7725ef4206a13425" providerId="LiveId" clId="{052001CE-72F4-4221-8B01-9455DB9E3999}" dt="2021-02-19T21:41:49.720" v="40" actId="167"/>
            <ac:picMkLst>
              <pc:docMk/>
              <pc:sldMasterMk cId="10473037" sldId="2147483788"/>
              <pc:sldLayoutMk cId="4249442860" sldId="2147483790"/>
              <ac:picMk id="5" creationId="{51D89317-1BD9-4F9F-B547-7A000BCA1BD4}"/>
            </ac:picMkLst>
          </pc:picChg>
        </pc:sldLayoutChg>
        <pc:sldLayoutChg chg="delSp modSp mod">
          <pc:chgData name="Rayson Pacheco" userId="7725ef4206a13425" providerId="LiveId" clId="{052001CE-72F4-4221-8B01-9455DB9E3999}" dt="2021-02-19T22:25:44.487" v="599" actId="478"/>
          <pc:sldLayoutMkLst>
            <pc:docMk/>
            <pc:sldMasterMk cId="10473037" sldId="2147483788"/>
            <pc:sldLayoutMk cId="2451469017" sldId="2147483792"/>
          </pc:sldLayoutMkLst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2" creationId="{4E8B51C6-9166-4F67-995A-396809E6533C}"/>
            </ac:spMkLst>
          </pc:spChg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3" creationId="{A951C9A4-8764-4CB3-AC26-C957C0E84BCD}"/>
            </ac:spMkLst>
          </pc:spChg>
          <pc:spChg chg="mod">
            <ac:chgData name="Rayson Pacheco" userId="7725ef4206a13425" providerId="LiveId" clId="{052001CE-72F4-4221-8B01-9455DB9E3999}" dt="2021-02-19T22:25:40.792" v="598" actId="207"/>
            <ac:spMkLst>
              <pc:docMk/>
              <pc:sldMasterMk cId="10473037" sldId="2147483788"/>
              <pc:sldLayoutMk cId="2451469017" sldId="2147483792"/>
              <ac:spMk id="4" creationId="{D1A59197-7C21-44E6-8A97-DE0ABD1E6909}"/>
            </ac:spMkLst>
          </pc:spChg>
          <pc:spChg chg="del">
            <ac:chgData name="Rayson Pacheco" userId="7725ef4206a13425" providerId="LiveId" clId="{052001CE-72F4-4221-8B01-9455DB9E3999}" dt="2021-02-19T22:25:23.171" v="581" actId="478"/>
            <ac:spMkLst>
              <pc:docMk/>
              <pc:sldMasterMk cId="10473037" sldId="2147483788"/>
              <pc:sldLayoutMk cId="2451469017" sldId="2147483792"/>
              <ac:spMk id="7" creationId="{76607FB0-0FB2-41FD-B334-74C7B05B8CEE}"/>
            </ac:spMkLst>
          </pc:spChg>
        </pc:sldLayoutChg>
        <pc:sldLayoutChg chg="addSp modSp">
          <pc:chgData name="Rayson Pacheco" userId="7725ef4206a13425" providerId="LiveId" clId="{052001CE-72F4-4221-8B01-9455DB9E3999}" dt="2021-02-19T21:54:55.686" v="211"/>
          <pc:sldLayoutMkLst>
            <pc:docMk/>
            <pc:sldMasterMk cId="10473037" sldId="2147483788"/>
            <pc:sldLayoutMk cId="1583434992" sldId="2147483794"/>
          </pc:sldLayoutMkLst>
          <pc:spChg chg="add mod">
            <ac:chgData name="Rayson Pacheco" userId="7725ef4206a13425" providerId="LiveId" clId="{052001CE-72F4-4221-8B01-9455DB9E3999}" dt="2021-02-19T21:54:55.686" v="211"/>
            <ac:spMkLst>
              <pc:docMk/>
              <pc:sldMasterMk cId="10473037" sldId="2147483788"/>
              <pc:sldLayoutMk cId="1583434992" sldId="2147483794"/>
              <ac:spMk id="5" creationId="{8F1DC201-9164-47DF-995A-32753940C75F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9:47.954" v="414" actId="207"/>
          <pc:sldLayoutMkLst>
            <pc:docMk/>
            <pc:sldMasterMk cId="10473037" sldId="2147483788"/>
            <pc:sldLayoutMk cId="135751947" sldId="2147483797"/>
          </pc:sldLayoutMkLst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2" creationId="{E94FD2F3-3119-48E2-B464-A93E23C5A607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3" creationId="{FCE87C6E-3441-429B-A81D-87F8344C068B}"/>
            </ac:spMkLst>
          </pc:spChg>
          <pc:spChg chg="del">
            <ac:chgData name="Rayson Pacheco" userId="7725ef4206a13425" providerId="LiveId" clId="{052001CE-72F4-4221-8B01-9455DB9E3999}" dt="2021-02-19T22:09:36.589" v="412" actId="478"/>
            <ac:spMkLst>
              <pc:docMk/>
              <pc:sldMasterMk cId="10473037" sldId="2147483788"/>
              <pc:sldLayoutMk cId="135751947" sldId="2147483797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5" creationId="{43661888-890D-4E0C-8076-65EDFDB7DE27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6" creationId="{5AE48EF9-5BAF-4BD7-A6BE-866C0307B69F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17" creationId="{E8D4A5F4-99AC-4FB3-8A59-AB8D7B4FC7D7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23:55.164" v="562" actId="207"/>
          <pc:sldLayoutMkLst>
            <pc:docMk/>
            <pc:sldMasterMk cId="10473037" sldId="2147483788"/>
            <pc:sldLayoutMk cId="2114567647" sldId="2147483799"/>
          </pc:sldLayoutMkLst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4" creationId="{7306EB3B-6A54-45E7-B23D-F9515CC15D12}"/>
            </ac:spMkLst>
          </pc:spChg>
          <pc:spChg chg="del">
            <ac:chgData name="Rayson Pacheco" userId="7725ef4206a13425" providerId="LiveId" clId="{052001CE-72F4-4221-8B01-9455DB9E3999}" dt="2021-02-19T22:23:39.438" v="560" actId="478"/>
            <ac:spMkLst>
              <pc:docMk/>
              <pc:sldMasterMk cId="10473037" sldId="2147483788"/>
              <pc:sldLayoutMk cId="2114567647" sldId="2147483799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9" creationId="{7E110354-15BA-4B22-B7CF-3D5BFA5C722D}"/>
            </ac:spMkLst>
          </pc:spChg>
          <pc:spChg chg="mod">
            <ac:chgData name="Rayson Pacheco" userId="7725ef4206a13425" providerId="LiveId" clId="{052001CE-72F4-4221-8B01-9455DB9E3999}" dt="2021-02-19T22:23:55.164" v="562" actId="207"/>
            <ac:spMkLst>
              <pc:docMk/>
              <pc:sldMasterMk cId="10473037" sldId="2147483788"/>
              <pc:sldLayoutMk cId="2114567647" sldId="2147483799"/>
              <ac:spMk id="11" creationId="{0E4979D5-6F1E-40A2-9A8E-8C5AE1AA3B62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8:16.188" v="395" actId="14100"/>
          <pc:sldLayoutMkLst>
            <pc:docMk/>
            <pc:sldMasterMk cId="10473037" sldId="2147483788"/>
            <pc:sldLayoutMk cId="3395735960" sldId="2147483800"/>
          </pc:sldLayoutMkLst>
          <pc:spChg chg="mod">
            <ac:chgData name="Rayson Pacheco" userId="7725ef4206a13425" providerId="LiveId" clId="{052001CE-72F4-4221-8B01-9455DB9E3999}" dt="2021-02-19T22:08:11.962" v="394" actId="14100"/>
            <ac:spMkLst>
              <pc:docMk/>
              <pc:sldMasterMk cId="10473037" sldId="2147483788"/>
              <pc:sldLayoutMk cId="3395735960" sldId="2147483800"/>
              <ac:spMk id="5" creationId="{8E16C293-C1E0-4EA5-BDE5-D226D72FC08B}"/>
            </ac:spMkLst>
          </pc:spChg>
          <pc:spChg chg="del">
            <ac:chgData name="Rayson Pacheco" userId="7725ef4206a13425" providerId="LiveId" clId="{052001CE-72F4-4221-8B01-9455DB9E3999}" dt="2021-02-19T22:07:23.889" v="381" actId="478"/>
            <ac:spMkLst>
              <pc:docMk/>
              <pc:sldMasterMk cId="10473037" sldId="2147483788"/>
              <pc:sldLayoutMk cId="3395735960" sldId="2147483800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8:16.188" v="395" actId="14100"/>
            <ac:spMkLst>
              <pc:docMk/>
              <pc:sldMasterMk cId="10473037" sldId="2147483788"/>
              <pc:sldLayoutMk cId="3395735960" sldId="2147483800"/>
              <ac:spMk id="12" creationId="{DC770C08-8FFF-4293-8E7D-DBFEE4E3E443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3:54.454" v="324" actId="207"/>
          <pc:sldLayoutMkLst>
            <pc:docMk/>
            <pc:sldMasterMk cId="10473037" sldId="2147483788"/>
            <pc:sldLayoutMk cId="1681607423" sldId="2147483806"/>
          </pc:sldLayoutMkLst>
          <pc:spChg chg="del">
            <ac:chgData name="Rayson Pacheco" userId="7725ef4206a13425" providerId="LiveId" clId="{052001CE-72F4-4221-8B01-9455DB9E3999}" dt="2021-02-19T22:03:41.733" v="323" actId="478"/>
            <ac:spMkLst>
              <pc:docMk/>
              <pc:sldMasterMk cId="10473037" sldId="2147483788"/>
              <pc:sldLayoutMk cId="1681607423" sldId="2147483806"/>
              <ac:spMk id="8" creationId="{4DC80855-A1B8-4B65-B6F6-2AA6239EC246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9" creationId="{0A6C789F-805A-4494-8430-C63414191AC2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10" creationId="{A5A73287-EED0-4EEC-8007-E2C13366027B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1:58:14.197" v="254" actId="207"/>
          <pc:sldLayoutMkLst>
            <pc:docMk/>
            <pc:sldMasterMk cId="10473037" sldId="2147483788"/>
            <pc:sldLayoutMk cId="38556066" sldId="2147483809"/>
          </pc:sldLayoutMkLst>
          <pc:spChg chg="del">
            <ac:chgData name="Rayson Pacheco" userId="7725ef4206a13425" providerId="LiveId" clId="{052001CE-72F4-4221-8B01-9455DB9E3999}" dt="2021-02-19T21:54:43.070" v="209" actId="478"/>
            <ac:spMkLst>
              <pc:docMk/>
              <pc:sldMasterMk cId="10473037" sldId="2147483788"/>
              <pc:sldLayoutMk cId="38556066" sldId="2147483809"/>
              <ac:spMk id="2" creationId="{DE3A6AA5-A315-455E-B5C7-E53E3746ED81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3" creationId="{3E60534E-DE82-45F4-8E2E-DA97F169177F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4" creationId="{23F1116B-C8B0-450D-83F6-49C4ABB22CCD}"/>
            </ac:spMkLst>
          </pc:spChg>
          <pc:spChg chg="del">
            <ac:chgData name="Rayson Pacheco" userId="7725ef4206a13425" providerId="LiveId" clId="{052001CE-72F4-4221-8B01-9455DB9E3999}" dt="2021-02-19T21:54:30.146" v="206" actId="478"/>
            <ac:spMkLst>
              <pc:docMk/>
              <pc:sldMasterMk cId="10473037" sldId="2147483788"/>
              <pc:sldLayoutMk cId="38556066" sldId="2147483809"/>
              <ac:spMk id="9" creationId="{F30BCBF1-64A6-4051-BC31-B793E99731A6}"/>
            </ac:spMkLst>
          </pc:spChg>
          <pc:spChg chg="mod">
            <ac:chgData name="Rayson Pacheco" userId="7725ef4206a13425" providerId="LiveId" clId="{052001CE-72F4-4221-8B01-9455DB9E3999}" dt="2021-02-19T21:58:14.197" v="254" actId="207"/>
            <ac:spMkLst>
              <pc:docMk/>
              <pc:sldMasterMk cId="10473037" sldId="2147483788"/>
              <pc:sldLayoutMk cId="38556066" sldId="2147483809"/>
              <ac:spMk id="22" creationId="{115DEB4D-1697-4E72-B2BF-F5EA1EF3B009}"/>
            </ac:spMkLst>
          </pc:spChg>
          <pc:spChg chg="del">
            <ac:chgData name="Rayson Pacheco" userId="7725ef4206a13425" providerId="LiveId" clId="{052001CE-72F4-4221-8B01-9455DB9E3999}" dt="2021-02-19T21:54:37.085" v="207" actId="478"/>
            <ac:spMkLst>
              <pc:docMk/>
              <pc:sldMasterMk cId="10473037" sldId="2147483788"/>
              <pc:sldLayoutMk cId="38556066" sldId="2147483809"/>
              <ac:spMk id="24" creationId="{2F0E9B02-FBE7-4B3F-833A-FCDE146B2DAD}"/>
            </ac:spMkLst>
          </pc:spChg>
          <pc:cxnChg chg="del">
            <ac:chgData name="Rayson Pacheco" userId="7725ef4206a13425" providerId="LiveId" clId="{052001CE-72F4-4221-8B01-9455DB9E3999}" dt="2021-02-19T21:54:40.755" v="208" actId="478"/>
            <ac:cxnSpMkLst>
              <pc:docMk/>
              <pc:sldMasterMk cId="10473037" sldId="2147483788"/>
              <pc:sldLayoutMk cId="38556066" sldId="2147483809"/>
              <ac:cxnSpMk id="23" creationId="{8ED9C5BC-5F16-4DC8-BAA3-30A378B7F5FB}"/>
            </ac:cxnSpMkLst>
          </pc:cxnChg>
        </pc:sldLayoutChg>
        <pc:sldLayoutChg chg="delSp modSp mod">
          <pc:chgData name="Rayson Pacheco" userId="7725ef4206a13425" providerId="LiveId" clId="{052001CE-72F4-4221-8B01-9455DB9E3999}" dt="2021-02-19T22:31:41.564" v="769" actId="207"/>
          <pc:sldLayoutMkLst>
            <pc:docMk/>
            <pc:sldMasterMk cId="10473037" sldId="2147483788"/>
            <pc:sldLayoutMk cId="431236156" sldId="2147483825"/>
          </pc:sldLayoutMkLst>
          <pc:spChg chg="del">
            <ac:chgData name="Rayson Pacheco" userId="7725ef4206a13425" providerId="LiveId" clId="{052001CE-72F4-4221-8B01-9455DB9E3999}" dt="2021-02-19T22:31:30.912" v="747" actId="478"/>
            <ac:spMkLst>
              <pc:docMk/>
              <pc:sldMasterMk cId="10473037" sldId="2147483788"/>
              <pc:sldLayoutMk cId="431236156" sldId="2147483825"/>
              <ac:spMk id="11" creationId="{0565E0AE-C9AC-4E26-B4A4-DDEE620D8979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12" creationId="{6F023CF6-0A85-4867-A5CF-F75DDBC4C20A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20" creationId="{97E2F46B-C34E-40D3-9D43-BBA43EDFC924}"/>
            </ac:spMkLst>
          </pc:spChg>
        </pc:sldLayoutChg>
        <pc:sldLayoutChg chg="modSp mod">
          <pc:chgData name="Rayson Pacheco" userId="7725ef4206a13425" providerId="LiveId" clId="{052001CE-72F4-4221-8B01-9455DB9E3999}" dt="2021-02-19T22:22:06.042" v="531" actId="1076"/>
          <pc:sldLayoutMkLst>
            <pc:docMk/>
            <pc:sldMasterMk cId="10473037" sldId="2147483788"/>
            <pc:sldLayoutMk cId="4180729311" sldId="2147483833"/>
          </pc:sldLayoutMkLst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25" creationId="{D928258E-48B5-471F-BC61-B45FB2CA51BA}"/>
            </ac:spMkLst>
          </pc:spChg>
        </pc:sldLayoutChg>
        <pc:sldLayoutChg chg="add mod modTransition">
          <pc:chgData name="Rayson Pacheco" userId="7725ef4206a13425" providerId="LiveId" clId="{052001CE-72F4-4221-8B01-9455DB9E3999}" dt="2021-02-19T22:03:39.162" v="322" actId="2890"/>
          <pc:sldLayoutMkLst>
            <pc:docMk/>
            <pc:sldMasterMk cId="10473037" sldId="2147483788"/>
            <pc:sldLayoutMk cId="2479255408" sldId="2147483841"/>
          </pc:sldLayoutMkLst>
        </pc:sldLayoutChg>
        <pc:sldLayoutChg chg="delSp modSp add mod modTransition">
          <pc:chgData name="Rayson Pacheco" userId="7725ef4206a13425" providerId="LiveId" clId="{052001CE-72F4-4221-8B01-9455DB9E3999}" dt="2021-02-19T22:22:16.073" v="534" actId="478"/>
          <pc:sldLayoutMkLst>
            <pc:docMk/>
            <pc:sldMasterMk cId="10473037" sldId="2147483788"/>
            <pc:sldLayoutMk cId="1571721482" sldId="2147483842"/>
          </pc:sldLayoutMkLst>
          <pc:spChg chg="del">
            <ac:chgData name="Rayson Pacheco" userId="7725ef4206a13425" providerId="LiveId" clId="{052001CE-72F4-4221-8B01-9455DB9E3999}" dt="2021-02-19T22:22:16.073" v="534" actId="478"/>
            <ac:spMkLst>
              <pc:docMk/>
              <pc:sldMasterMk cId="10473037" sldId="2147483788"/>
              <pc:sldLayoutMk cId="1571721482" sldId="2147483842"/>
              <ac:spMk id="4" creationId="{56084AEC-DB39-4367-A213-BB2FE4AD38BE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25" creationId="{D928258E-48B5-471F-BC61-B45FB2CA51BA}"/>
            </ac:spMkLst>
          </pc:spChg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3163532943" sldId="2147483841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284138693" sldId="214748384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945077178" sldId="214748384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36601113" sldId="214748384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93249584" sldId="214748384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096591720" sldId="214748384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36484738" sldId="21474838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86528227" sldId="21474838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4565628" sldId="21474838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3830712" sldId="21474838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78643353" sldId="21474838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25797726" sldId="21474838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89124380" sldId="21474838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83458786" sldId="21474838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34219829" sldId="21474838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691207" sldId="21474838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5874540" sldId="21474838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59780673" sldId="21474838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041138508" sldId="21474838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1332276" sldId="21474838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15237446" sldId="21474838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1368039" sldId="21474838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113701616" sldId="21474838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72372632" sldId="21474838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14124459" sldId="21474838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16890359" sldId="214748386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10883543" sldId="214748386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398609" sldId="21474838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56881004" sldId="21474838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02448914" sldId="21474838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4114059" sldId="21474838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08707291" sldId="21474838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14322278" sldId="21474838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124507228" sldId="21474838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51406062" sldId="21474838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455890" sldId="21474838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18877242" sldId="21474838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87709874" sldId="21474838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2627610" sldId="21474838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20721553" sldId="21474838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4184482" sldId="21474838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261289795" sldId="21474838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33532249" sldId="21474838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806009668" sldId="21474838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90376148" sldId="21474838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627494" sldId="21474838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41277583" sldId="214748388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13993080" sldId="214748388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0493311" sldId="214748388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704789483" sldId="214748389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69408720" sldId="214748389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6933049" sldId="214748389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91516287" sldId="214748389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9676597" sldId="214748389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42492793" sldId="214748389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55939276" sldId="214748389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744642" sldId="214748389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59484490" sldId="2147483898"/>
          </pc:sldLayoutMkLst>
        </pc:sldLayoutChg>
      </pc:sldMasterChg>
    </pc:docChg>
  </pc:docChgLst>
  <pc:docChgLst>
    <pc:chgData name="Guest User" userId="S::urn:spo:anon#b8b0dc541ad782994e914ab0eb13628515e09fbf55fdcadf52e75989cab93fdf::" providerId="AD" clId="Web-{474161EF-4FE4-4712-9BEA-41ADC6AA39B9}"/>
    <pc:docChg chg="modSld">
      <pc:chgData name="Guest User" userId="S::urn:spo:anon#b8b0dc541ad782994e914ab0eb13628515e09fbf55fdcadf52e75989cab93fdf::" providerId="AD" clId="Web-{474161EF-4FE4-4712-9BEA-41ADC6AA39B9}" dt="2021-02-19T22:21:02.404" v="897" actId="20577"/>
      <pc:docMkLst>
        <pc:docMk/>
      </pc:docMkLst>
      <pc:sldChg chg="addSp modSp">
        <pc:chgData name="Guest User" userId="S::urn:spo:anon#b8b0dc541ad782994e914ab0eb13628515e09fbf55fdcadf52e75989cab93fdf::" providerId="AD" clId="Web-{474161EF-4FE4-4712-9BEA-41ADC6AA39B9}" dt="2021-02-19T21:43:31.442" v="3"/>
        <pc:sldMkLst>
          <pc:docMk/>
          <pc:sldMk cId="2732883073" sldId="305"/>
        </pc:sldMkLst>
        <pc:spChg chg="add mod">
          <ac:chgData name="Guest User" userId="S::urn:spo:anon#b8b0dc541ad782994e914ab0eb13628515e09fbf55fdcadf52e75989cab93fdf::" providerId="AD" clId="Web-{474161EF-4FE4-4712-9BEA-41ADC6AA39B9}" dt="2021-02-19T21:43:13.379" v="1"/>
          <ac:spMkLst>
            <pc:docMk/>
            <pc:sldMk cId="2732883073" sldId="305"/>
            <ac:spMk id="2" creationId="{E3950D9B-F198-42A9-AFBE-2D942BC73170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1:43:31.442" v="3"/>
          <ac:spMkLst>
            <pc:docMk/>
            <pc:sldMk cId="2732883073" sldId="305"/>
            <ac:spMk id="3" creationId="{49C2826E-3675-4514-BCB8-CF6F8ED69B52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4:17.761" v="177" actId="20577"/>
        <pc:sldMkLst>
          <pc:docMk/>
          <pc:sldMk cId="1339243674" sldId="306"/>
        </pc:sldMkLst>
        <pc:spChg chg="mod">
          <ac:chgData name="Guest User" userId="S::urn:spo:anon#b8b0dc541ad782994e914ab0eb13628515e09fbf55fdcadf52e75989cab93fdf::" providerId="AD" clId="Web-{474161EF-4FE4-4712-9BEA-41ADC6AA39B9}" dt="2021-02-19T22:02:41.619" v="93" actId="20577"/>
          <ac:spMkLst>
            <pc:docMk/>
            <pc:sldMk cId="1339243674" sldId="306"/>
            <ac:spMk id="3" creationId="{DA019A2A-640A-4285-BA5E-7A47E95D04EC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4:17.761" v="177" actId="20577"/>
          <ac:spMkLst>
            <pc:docMk/>
            <pc:sldMk cId="1339243674" sldId="306"/>
            <ac:spMk id="4" creationId="{FBA1D6E0-6A9C-4ADB-984E-B54DD59C6DF0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1:56:15.440" v="63" actId="20577"/>
        <pc:sldMkLst>
          <pc:docMk/>
          <pc:sldMk cId="502411213" sldId="312"/>
        </pc:sldMkLst>
        <pc:spChg chg="mod">
          <ac:chgData name="Guest User" userId="S::urn:spo:anon#b8b0dc541ad782994e914ab0eb13628515e09fbf55fdcadf52e75989cab93fdf::" providerId="AD" clId="Web-{474161EF-4FE4-4712-9BEA-41ADC6AA39B9}" dt="2021-02-19T21:56:15.440" v="63" actId="20577"/>
          <ac:spMkLst>
            <pc:docMk/>
            <pc:sldMk cId="502411213" sldId="312"/>
            <ac:spMk id="3" creationId="{DA019A2A-640A-4285-BA5E-7A47E95D04EC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9:08.313" v="375" actId="20577"/>
        <pc:sldMkLst>
          <pc:docMk/>
          <pc:sldMk cId="2955362936" sldId="320"/>
        </pc:sldMkLst>
        <pc:spChg chg="mod">
          <ac:chgData name="Guest User" userId="S::urn:spo:anon#b8b0dc541ad782994e914ab0eb13628515e09fbf55fdcadf52e75989cab93fdf::" providerId="AD" clId="Web-{474161EF-4FE4-4712-9BEA-41ADC6AA39B9}" dt="2021-02-19T22:06:49.077" v="207" actId="20577"/>
          <ac:spMkLst>
            <pc:docMk/>
            <pc:sldMk cId="2955362936" sldId="320"/>
            <ac:spMk id="5" creationId="{9C3D8B0C-EFCA-45C3-A92A-E9B17B93DAF7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9:08.313" v="375" actId="20577"/>
          <ac:spMkLst>
            <pc:docMk/>
            <pc:sldMk cId="2955362936" sldId="320"/>
            <ac:spMk id="6" creationId="{1E9EACF6-E8C5-485F-B9F8-6F314C3308D6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15:22.633" v="716" actId="20577"/>
        <pc:sldMkLst>
          <pc:docMk/>
          <pc:sldMk cId="3409159213" sldId="321"/>
        </pc:sldMkLst>
        <pc:spChg chg="mod">
          <ac:chgData name="Guest User" userId="S::urn:spo:anon#b8b0dc541ad782994e914ab0eb13628515e09fbf55fdcadf52e75989cab93fdf::" providerId="AD" clId="Web-{474161EF-4FE4-4712-9BEA-41ADC6AA39B9}" dt="2021-02-19T22:09:42.252" v="412" actId="20577"/>
          <ac:spMkLst>
            <pc:docMk/>
            <pc:sldMk cId="3409159213" sldId="321"/>
            <ac:spMk id="4" creationId="{D11E0DA9-F80F-4FD2-86AD-FCB7040886B0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5:22.633" v="716" actId="20577"/>
          <ac:spMkLst>
            <pc:docMk/>
            <pc:sldMk cId="3409159213" sldId="321"/>
            <ac:spMk id="5" creationId="{CE60D718-AF05-43B9-B478-C057FE5DF5E0}"/>
          </ac:spMkLst>
        </pc:spChg>
      </pc:sldChg>
      <pc:sldChg chg="addSp delSp modSp">
        <pc:chgData name="Guest User" userId="S::urn:spo:anon#b8b0dc541ad782994e914ab0eb13628515e09fbf55fdcadf52e75989cab93fdf::" providerId="AD" clId="Web-{474161EF-4FE4-4712-9BEA-41ADC6AA39B9}" dt="2021-02-19T22:21:02.404" v="897" actId="20577"/>
        <pc:sldMkLst>
          <pc:docMk/>
          <pc:sldMk cId="2608015962" sldId="322"/>
        </pc:sldMkLst>
        <pc:spChg chg="mod">
          <ac:chgData name="Guest User" userId="S::urn:spo:anon#b8b0dc541ad782994e914ab0eb13628515e09fbf55fdcadf52e75989cab93fdf::" providerId="AD" clId="Web-{474161EF-4FE4-4712-9BEA-41ADC6AA39B9}" dt="2021-02-19T22:21:02.404" v="897" actId="20577"/>
          <ac:spMkLst>
            <pc:docMk/>
            <pc:sldMk cId="2608015962" sldId="322"/>
            <ac:spMk id="4" creationId="{262B8B63-820C-4F4B-9D8C-FA49920100AA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9:59.200" v="896" actId="20577"/>
          <ac:spMkLst>
            <pc:docMk/>
            <pc:sldMk cId="2608015962" sldId="322"/>
            <ac:spMk id="6" creationId="{EA58F096-46A3-4EB4-950C-04CC7361A037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2:19:14.684" v="864"/>
          <ac:spMkLst>
            <pc:docMk/>
            <pc:sldMk cId="2608015962" sldId="322"/>
            <ac:spMk id="7" creationId="{EA9B88DC-5D2F-42F4-8040-8EC43298A447}"/>
          </ac:spMkLst>
        </pc:spChg>
        <pc:picChg chg="del">
          <ac:chgData name="Guest User" userId="S::urn:spo:anon#b8b0dc541ad782994e914ab0eb13628515e09fbf55fdcadf52e75989cab93fdf::" providerId="AD" clId="Web-{474161EF-4FE4-4712-9BEA-41ADC6AA39B9}" dt="2021-02-19T22:19:14.684" v="864"/>
          <ac:picMkLst>
            <pc:docMk/>
            <pc:sldMk cId="2608015962" sldId="322"/>
            <ac:picMk id="12" creationId="{29E16458-0C9B-4162-8A08-7C0E3BE746CB}"/>
          </ac:picMkLst>
        </pc:picChg>
      </pc:sldChg>
      <pc:sldChg chg="modSp">
        <pc:chgData name="Guest User" userId="S::urn:spo:anon#b8b0dc541ad782994e914ab0eb13628515e09fbf55fdcadf52e75989cab93fdf::" providerId="AD" clId="Web-{474161EF-4FE4-4712-9BEA-41ADC6AA39B9}" dt="2021-02-19T21:54:38.548" v="42" actId="1076"/>
        <pc:sldMkLst>
          <pc:docMk/>
          <pc:sldMk cId="2414432578" sldId="326"/>
        </pc:sldMkLst>
        <pc:graphicFrameChg chg="mod modGraphic">
          <ac:chgData name="Guest User" userId="S::urn:spo:anon#b8b0dc541ad782994e914ab0eb13628515e09fbf55fdcadf52e75989cab93fdf::" providerId="AD" clId="Web-{474161EF-4FE4-4712-9BEA-41ADC6AA39B9}" dt="2021-02-19T21:54:38.548" v="42" actId="1076"/>
          <ac:graphicFrameMkLst>
            <pc:docMk/>
            <pc:sldMk cId="2414432578" sldId="326"/>
            <ac:graphicFrameMk id="8" creationId="{52424562-B321-4100-BFF5-F6E816748184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EE95FC5-CD6B-4A50-9262-DC414E16C3EA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dirty="0">
            <a:solidFill>
              <a:schemeClr val="accent1">
                <a:lumMod val="75000"/>
              </a:schemeClr>
            </a:solidFill>
          </a:endParaRPr>
        </a:p>
        <a:p>
          <a:r>
            <a:rPr lang="en-US" sz="1400" dirty="0"/>
            <a:t>A quick refresher of the last lecture</a:t>
          </a:r>
        </a:p>
      </dgm:t>
    </dgm:pt>
    <dgm:pt modelId="{75374347-884B-4721-8CFF-DF080F5B1C79}" type="parTrans" cxnId="{B3F19EC2-A372-4EC3-BFE0-C62FFDFE3DF6}">
      <dgm:prSet/>
      <dgm:spPr/>
      <dgm:t>
        <a:bodyPr/>
        <a:lstStyle/>
        <a:p>
          <a:endParaRPr lang="en-US"/>
        </a:p>
      </dgm:t>
    </dgm:pt>
    <dgm:pt modelId="{C99EBBB1-E916-471C-83C9-ABE85B42AC26}" type="sibTrans" cxnId="{B3F19EC2-A372-4EC3-BFE0-C62FFDFE3DF6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F05611F0-8256-4954-B6CB-ED6B4F2DD397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400" dirty="0"/>
            <a:t>Variables &amp; Variable scopes</a:t>
          </a:r>
        </a:p>
      </dgm:t>
    </dgm:pt>
    <dgm:pt modelId="{CD7328D6-9FAE-4506-9BDB-E06A571EC1D4}" type="parTrans" cxnId="{914FACD2-336A-4471-9E99-312B3F8EAB04}">
      <dgm:prSet/>
      <dgm:spPr/>
      <dgm:t>
        <a:bodyPr/>
        <a:lstStyle/>
        <a:p>
          <a:endParaRPr lang="en-US"/>
        </a:p>
      </dgm:t>
    </dgm:pt>
    <dgm:pt modelId="{6BD5265A-8333-420D-BDB2-65F10B3EBD76}" type="sibTrans" cxnId="{914FACD2-336A-4471-9E99-312B3F8EAB04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140952D0-0E1D-4F48-9F16-53581487CFA0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400" dirty="0"/>
            <a:t>Passing arguments</a:t>
          </a:r>
        </a:p>
      </dgm:t>
    </dgm:pt>
    <dgm:pt modelId="{790C446F-6917-41E7-BE01-7AFE2676D505}" type="parTrans" cxnId="{B07163E8-ADEC-492A-8F07-7E5786AB23AE}">
      <dgm:prSet/>
      <dgm:spPr/>
      <dgm:t>
        <a:bodyPr/>
        <a:lstStyle/>
        <a:p>
          <a:endParaRPr lang="en-US"/>
        </a:p>
      </dgm:t>
    </dgm:pt>
    <dgm:pt modelId="{2804F27C-9BA9-4D07-AB02-74BE7DFA2C0E}" type="sibTrans" cxnId="{B07163E8-ADEC-492A-8F07-7E5786AB23AE}">
      <dgm:prSet phldrT="4" phldr="0"/>
      <dgm:spPr/>
      <dgm:t>
        <a:bodyPr/>
        <a:lstStyle/>
        <a:p>
          <a:r>
            <a:rPr lang="en-US"/>
            <a:t>4</a:t>
          </a:r>
          <a:endParaRPr lang="en-US" dirty="0"/>
        </a:p>
      </dgm:t>
    </dgm:pt>
    <dgm:pt modelId="{C2F8C7F7-44C4-414A-BCCD-56E91DD0A777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400" dirty="0"/>
            <a:t>Safely working with global variables</a:t>
          </a:r>
        </a:p>
      </dgm:t>
    </dgm:pt>
    <dgm:pt modelId="{E6C6DF88-9436-40D7-BA84-18FE896A6151}" type="parTrans" cxnId="{14D43B81-F92D-4CD8-9D1E-78CBF092C750}">
      <dgm:prSet/>
      <dgm:spPr/>
      <dgm:t>
        <a:bodyPr/>
        <a:lstStyle/>
        <a:p>
          <a:endParaRPr lang="en-US"/>
        </a:p>
      </dgm:t>
    </dgm:pt>
    <dgm:pt modelId="{4E39967D-43EF-4F15-814A-2F491D900D43}" type="sibTrans" cxnId="{14D43B81-F92D-4CD8-9D1E-78CBF092C750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C34AE977-FA56-423C-BD3B-47E8BB3562A3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6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dirty="0"/>
        </a:p>
        <a:p>
          <a:pPr rtl="0"/>
          <a:r>
            <a:rPr lang="en-US" sz="1400" dirty="0">
              <a:latin typeface="+mn-lt"/>
            </a:rPr>
            <a:t>Another look at External libraries</a:t>
          </a:r>
        </a:p>
      </dgm:t>
    </dgm:pt>
    <dgm:pt modelId="{18E20377-EBC1-49FA-9D77-2599A8910DD5}" type="sibTrans" cxnId="{DB2D2A71-E98F-4946-8981-7FA814501B9D}">
      <dgm:prSet phldrT="6" phldr="0"/>
      <dgm:spPr/>
      <dgm:t>
        <a:bodyPr/>
        <a:lstStyle/>
        <a:p>
          <a:r>
            <a:rPr lang="en-IN"/>
            <a:t>6</a:t>
          </a:r>
        </a:p>
      </dgm:t>
    </dgm:pt>
    <dgm:pt modelId="{CAB40878-3E1E-4845-AF25-8A9955DE6567}" type="parTrans" cxnId="{DB2D2A71-E98F-4946-8981-7FA814501B9D}">
      <dgm:prSet/>
      <dgm:spPr/>
      <dgm:t>
        <a:bodyPr/>
        <a:lstStyle/>
        <a:p>
          <a:endParaRPr lang="en-IN"/>
        </a:p>
      </dgm:t>
    </dgm:pt>
    <dgm:pt modelId="{B97985CA-437B-4DFD-8346-9670DDCB8F1A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400" dirty="0"/>
            <a:t>Loops</a:t>
          </a:r>
        </a:p>
      </dgm:t>
    </dgm:pt>
    <dgm:pt modelId="{0DEDD3F0-4887-44FF-81CA-500665EB240D}" type="parTrans" cxnId="{C1F7AD53-404B-4D62-8BC0-B84F5A52B5BD}">
      <dgm:prSet/>
      <dgm:spPr/>
      <dgm:t>
        <a:bodyPr/>
        <a:lstStyle/>
        <a:p>
          <a:endParaRPr lang="en-IN"/>
        </a:p>
      </dgm:t>
    </dgm:pt>
    <dgm:pt modelId="{3429E0BE-038C-4C25-BD26-178D5F47065C}" type="sibTrans" cxnId="{C1F7AD53-404B-4D62-8BC0-B84F5A52B5BD}">
      <dgm:prSet phldrT="3" phldr="0"/>
      <dgm:spPr/>
      <dgm:t>
        <a:bodyPr/>
        <a:lstStyle/>
        <a:p>
          <a:r>
            <a:rPr lang="en-IN"/>
            <a:t>3</a:t>
          </a:r>
        </a:p>
      </dgm:t>
    </dgm:pt>
    <dgm:pt modelId="{C09B749D-9CF7-492C-B341-D9553818451B}" type="pres">
      <dgm:prSet presAssocID="{D0F07F19-1F50-4B42-A7A0-278DF9D25BB1}" presName="Name0" presStyleCnt="0">
        <dgm:presLayoutVars>
          <dgm:animLvl val="lvl"/>
          <dgm:resizeHandles val="exact"/>
        </dgm:presLayoutVars>
      </dgm:prSet>
      <dgm:spPr/>
    </dgm:pt>
    <dgm:pt modelId="{8EEF3829-836D-4E60-A9BC-8F0AD18883EE}" type="pres">
      <dgm:prSet presAssocID="{2EE95FC5-CD6B-4A50-9262-DC414E16C3EA}" presName="compositeNode" presStyleCnt="0">
        <dgm:presLayoutVars>
          <dgm:bulletEnabled val="1"/>
        </dgm:presLayoutVars>
      </dgm:prSet>
      <dgm:spPr/>
    </dgm:pt>
    <dgm:pt modelId="{5947A689-FC4A-4FDF-BDDD-890A8474DEF9}" type="pres">
      <dgm:prSet presAssocID="{2EE95FC5-CD6B-4A50-9262-DC414E16C3EA}" presName="bgRect" presStyleLbl="bgAccFollowNode1" presStyleIdx="0" presStyleCnt="6"/>
      <dgm:spPr/>
    </dgm:pt>
    <dgm:pt modelId="{94E9EF1A-1D07-4210-9402-6C559E90358A}" type="pres">
      <dgm:prSet presAssocID="{C99EBBB1-E916-471C-83C9-ABE85B42AC26}" presName="sibTransNodeCircle" presStyleLbl="alignNode1" presStyleIdx="0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B9E74D06-8974-46A7-BDE8-CAC0846523DB}" type="pres">
      <dgm:prSet presAssocID="{2EE95FC5-CD6B-4A50-9262-DC414E16C3EA}" presName="bottomLine" presStyleLbl="alignNode1" presStyleIdx="1" presStyleCnt="12">
        <dgm:presLayoutVars/>
      </dgm:prSet>
      <dgm:spPr/>
    </dgm:pt>
    <dgm:pt modelId="{815671D8-22AE-4967-8461-EBC1C9F97F94}" type="pres">
      <dgm:prSet presAssocID="{2EE95FC5-CD6B-4A50-9262-DC414E16C3EA}" presName="nodeText" presStyleLbl="bgAccFollowNode1" presStyleIdx="0" presStyleCnt="6">
        <dgm:presLayoutVars>
          <dgm:bulletEnabled val="1"/>
        </dgm:presLayoutVars>
      </dgm:prSet>
      <dgm:spPr/>
    </dgm:pt>
    <dgm:pt modelId="{4345A606-3100-40DC-847D-F26F8DFFB0A4}" type="pres">
      <dgm:prSet presAssocID="{C99EBBB1-E916-471C-83C9-ABE85B42AC26}" presName="sibTrans" presStyleCnt="0"/>
      <dgm:spPr/>
    </dgm:pt>
    <dgm:pt modelId="{9D438F26-CD1B-4D67-AF02-B4D0BD99464E}" type="pres">
      <dgm:prSet presAssocID="{F05611F0-8256-4954-B6CB-ED6B4F2DD397}" presName="compositeNode" presStyleCnt="0">
        <dgm:presLayoutVars>
          <dgm:bulletEnabled val="1"/>
        </dgm:presLayoutVars>
      </dgm:prSet>
      <dgm:spPr/>
    </dgm:pt>
    <dgm:pt modelId="{5C8F9B26-840A-4F96-8D27-2D7E00511C9A}" type="pres">
      <dgm:prSet presAssocID="{F05611F0-8256-4954-B6CB-ED6B4F2DD397}" presName="bgRect" presStyleLbl="bgAccFollowNode1" presStyleIdx="1" presStyleCnt="6"/>
      <dgm:spPr/>
    </dgm:pt>
    <dgm:pt modelId="{DAC041B6-6570-477A-B4C1-5CB7E0EFE0DC}" type="pres">
      <dgm:prSet presAssocID="{6BD5265A-8333-420D-BDB2-65F10B3EBD76}" presName="sibTransNodeCircle" presStyleLbl="alignNode1" presStyleIdx="2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F8ADDB2A-2689-4ACF-8222-B372EB5C8D35}" type="pres">
      <dgm:prSet presAssocID="{F05611F0-8256-4954-B6CB-ED6B4F2DD397}" presName="bottomLine" presStyleLbl="alignNode1" presStyleIdx="3" presStyleCnt="12">
        <dgm:presLayoutVars/>
      </dgm:prSet>
      <dgm:spPr/>
    </dgm:pt>
    <dgm:pt modelId="{36EB2DDF-B510-4B3C-AF9A-757E14A78E4D}" type="pres">
      <dgm:prSet presAssocID="{F05611F0-8256-4954-B6CB-ED6B4F2DD397}" presName="nodeText" presStyleLbl="bgAccFollowNode1" presStyleIdx="1" presStyleCnt="6">
        <dgm:presLayoutVars>
          <dgm:bulletEnabled val="1"/>
        </dgm:presLayoutVars>
      </dgm:prSet>
      <dgm:spPr/>
    </dgm:pt>
    <dgm:pt modelId="{8BDDBF6E-ECE6-4E6A-B0D3-17197BA824D3}" type="pres">
      <dgm:prSet presAssocID="{6BD5265A-8333-420D-BDB2-65F10B3EBD76}" presName="sibTrans" presStyleCnt="0"/>
      <dgm:spPr/>
    </dgm:pt>
    <dgm:pt modelId="{4C898C35-7515-4060-9CFD-6AF01F3820B9}" type="pres">
      <dgm:prSet presAssocID="{B97985CA-437B-4DFD-8346-9670DDCB8F1A}" presName="compositeNode" presStyleCnt="0">
        <dgm:presLayoutVars>
          <dgm:bulletEnabled val="1"/>
        </dgm:presLayoutVars>
      </dgm:prSet>
      <dgm:spPr/>
    </dgm:pt>
    <dgm:pt modelId="{51023885-919B-46CE-91D6-6B2E805CD4AB}" type="pres">
      <dgm:prSet presAssocID="{B97985CA-437B-4DFD-8346-9670DDCB8F1A}" presName="bgRect" presStyleLbl="bgAccFollowNode1" presStyleIdx="2" presStyleCnt="6"/>
      <dgm:spPr/>
    </dgm:pt>
    <dgm:pt modelId="{0D9C210F-7D56-44DE-B869-B3250DA3F587}" type="pres">
      <dgm:prSet presAssocID="{3429E0BE-038C-4C25-BD26-178D5F47065C}" presName="sibTransNodeCircle" presStyleLbl="alignNode1" presStyleIdx="4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FB87DDB3-7035-44C3-9BE2-3A75C665B663}" type="pres">
      <dgm:prSet presAssocID="{B97985CA-437B-4DFD-8346-9670DDCB8F1A}" presName="bottomLine" presStyleLbl="alignNode1" presStyleIdx="5" presStyleCnt="12">
        <dgm:presLayoutVars/>
      </dgm:prSet>
      <dgm:spPr/>
    </dgm:pt>
    <dgm:pt modelId="{DB3E1551-C9A5-469A-8219-17B3FE4D3EEA}" type="pres">
      <dgm:prSet presAssocID="{B97985CA-437B-4DFD-8346-9670DDCB8F1A}" presName="nodeText" presStyleLbl="bgAccFollowNode1" presStyleIdx="2" presStyleCnt="6">
        <dgm:presLayoutVars>
          <dgm:bulletEnabled val="1"/>
        </dgm:presLayoutVars>
      </dgm:prSet>
      <dgm:spPr/>
    </dgm:pt>
    <dgm:pt modelId="{7789A18D-E3FB-45E2-BA84-545554AF61E7}" type="pres">
      <dgm:prSet presAssocID="{3429E0BE-038C-4C25-BD26-178D5F47065C}" presName="sibTrans" presStyleCnt="0"/>
      <dgm:spPr/>
    </dgm:pt>
    <dgm:pt modelId="{46746BF8-8C13-403D-B74A-6BA79A7FA811}" type="pres">
      <dgm:prSet presAssocID="{140952D0-0E1D-4F48-9F16-53581487CFA0}" presName="compositeNode" presStyleCnt="0">
        <dgm:presLayoutVars>
          <dgm:bulletEnabled val="1"/>
        </dgm:presLayoutVars>
      </dgm:prSet>
      <dgm:spPr/>
    </dgm:pt>
    <dgm:pt modelId="{7ACBA089-E576-4FF4-865F-C3BBF7659A23}" type="pres">
      <dgm:prSet presAssocID="{140952D0-0E1D-4F48-9F16-53581487CFA0}" presName="bgRect" presStyleLbl="bgAccFollowNode1" presStyleIdx="3" presStyleCnt="6"/>
      <dgm:spPr/>
    </dgm:pt>
    <dgm:pt modelId="{3CBA3CC0-D70A-4B98-9329-64604EDF25F0}" type="pres">
      <dgm:prSet presAssocID="{2804F27C-9BA9-4D07-AB02-74BE7DFA2C0E}" presName="sibTransNodeCircle" presStyleLbl="alignNode1" presStyleIdx="6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5BE72261-3EB3-4585-8739-2FFBAED12B80}" type="pres">
      <dgm:prSet presAssocID="{140952D0-0E1D-4F48-9F16-53581487CFA0}" presName="bottomLine" presStyleLbl="alignNode1" presStyleIdx="7" presStyleCnt="12">
        <dgm:presLayoutVars/>
      </dgm:prSet>
      <dgm:spPr/>
    </dgm:pt>
    <dgm:pt modelId="{64EF213D-B16C-4AC2-8183-B62F7FC17277}" type="pres">
      <dgm:prSet presAssocID="{140952D0-0E1D-4F48-9F16-53581487CFA0}" presName="nodeText" presStyleLbl="bgAccFollowNode1" presStyleIdx="3" presStyleCnt="6">
        <dgm:presLayoutVars>
          <dgm:bulletEnabled val="1"/>
        </dgm:presLayoutVars>
      </dgm:prSet>
      <dgm:spPr/>
    </dgm:pt>
    <dgm:pt modelId="{5104EC6E-10DA-48BE-A121-0D66CB60A3C3}" type="pres">
      <dgm:prSet presAssocID="{2804F27C-9BA9-4D07-AB02-74BE7DFA2C0E}" presName="sibTrans" presStyleCnt="0"/>
      <dgm:spPr/>
    </dgm:pt>
    <dgm:pt modelId="{A0A34020-1B08-49AD-AD60-D2002D7C7E0A}" type="pres">
      <dgm:prSet presAssocID="{C2F8C7F7-44C4-414A-BCCD-56E91DD0A777}" presName="compositeNode" presStyleCnt="0">
        <dgm:presLayoutVars>
          <dgm:bulletEnabled val="1"/>
        </dgm:presLayoutVars>
      </dgm:prSet>
      <dgm:spPr/>
    </dgm:pt>
    <dgm:pt modelId="{5F8AA2D1-7ADE-4FAB-AB73-E999EB93EDA0}" type="pres">
      <dgm:prSet presAssocID="{C2F8C7F7-44C4-414A-BCCD-56E91DD0A777}" presName="bgRect" presStyleLbl="bgAccFollowNode1" presStyleIdx="4" presStyleCnt="6"/>
      <dgm:spPr/>
    </dgm:pt>
    <dgm:pt modelId="{FEC87D35-FF68-4830-9865-7026502B7734}" type="pres">
      <dgm:prSet presAssocID="{4E39967D-43EF-4F15-814A-2F491D900D43}" presName="sibTransNodeCircle" presStyleLbl="alignNode1" presStyleIdx="8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F57AF353-CCB4-4030-9EEE-1DC7B4B0CC7D}" type="pres">
      <dgm:prSet presAssocID="{C2F8C7F7-44C4-414A-BCCD-56E91DD0A777}" presName="bottomLine" presStyleLbl="alignNode1" presStyleIdx="9" presStyleCnt="12">
        <dgm:presLayoutVars/>
      </dgm:prSet>
      <dgm:spPr/>
    </dgm:pt>
    <dgm:pt modelId="{9CC4D03B-B44B-4A64-A041-4758701F1C59}" type="pres">
      <dgm:prSet presAssocID="{C2F8C7F7-44C4-414A-BCCD-56E91DD0A777}" presName="nodeText" presStyleLbl="bgAccFollowNode1" presStyleIdx="4" presStyleCnt="6">
        <dgm:presLayoutVars>
          <dgm:bulletEnabled val="1"/>
        </dgm:presLayoutVars>
      </dgm:prSet>
      <dgm:spPr/>
    </dgm:pt>
    <dgm:pt modelId="{AC276268-288D-46A5-8C84-8311B411CBAD}" type="pres">
      <dgm:prSet presAssocID="{4E39967D-43EF-4F15-814A-2F491D900D43}" presName="sibTrans" presStyleCnt="0"/>
      <dgm:spPr/>
    </dgm:pt>
    <dgm:pt modelId="{6EE0BF71-6E19-4972-B089-812ECA260BE5}" type="pres">
      <dgm:prSet presAssocID="{C34AE977-FA56-423C-BD3B-47E8BB3562A3}" presName="compositeNode" presStyleCnt="0">
        <dgm:presLayoutVars>
          <dgm:bulletEnabled val="1"/>
        </dgm:presLayoutVars>
      </dgm:prSet>
      <dgm:spPr/>
    </dgm:pt>
    <dgm:pt modelId="{1FC74181-45EE-426E-822B-2D891CB84A6C}" type="pres">
      <dgm:prSet presAssocID="{C34AE977-FA56-423C-BD3B-47E8BB3562A3}" presName="bgRect" presStyleLbl="bgAccFollowNode1" presStyleIdx="5" presStyleCnt="6"/>
      <dgm:spPr/>
    </dgm:pt>
    <dgm:pt modelId="{2429AB5C-DB21-4532-B1AE-090FE1FBA97A}" type="pres">
      <dgm:prSet presAssocID="{18E20377-EBC1-49FA-9D77-2599A8910DD5}" presName="sibTransNodeCircle" presStyleLbl="alignNode1" presStyleIdx="10" presStyleCnt="1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D774842E-6E8B-46F5-8107-EA29B28470E9}" type="pres">
      <dgm:prSet presAssocID="{C34AE977-FA56-423C-BD3B-47E8BB3562A3}" presName="bottomLine" presStyleLbl="alignNode1" presStyleIdx="11" presStyleCnt="12">
        <dgm:presLayoutVars/>
      </dgm:prSet>
      <dgm:spPr/>
    </dgm:pt>
    <dgm:pt modelId="{AA4FF9B4-E6E2-48D5-91E6-D34F462FE149}" type="pres">
      <dgm:prSet presAssocID="{C34AE977-FA56-423C-BD3B-47E8BB3562A3}" presName="nodeText" presStyleLbl="bgAccFollowNode1" presStyleIdx="5" presStyleCnt="6">
        <dgm:presLayoutVars>
          <dgm:bulletEnabled val="1"/>
        </dgm:presLayoutVars>
      </dgm:prSet>
      <dgm:spPr/>
    </dgm:pt>
  </dgm:ptLst>
  <dgm:cxnLst>
    <dgm:cxn modelId="{EFF8CB1C-8793-47FA-9A39-2F6BEB6AB958}" type="presOf" srcId="{B97985CA-437B-4DFD-8346-9670DDCB8F1A}" destId="{DB3E1551-C9A5-469A-8219-17B3FE4D3EEA}" srcOrd="1" destOrd="0" presId="urn:microsoft.com/office/officeart/2016/7/layout/BasicLinearProcessNumbered#1"/>
    <dgm:cxn modelId="{C0185933-A2E8-4CA8-BE2D-4651F528D2DE}" type="presOf" srcId="{2EE95FC5-CD6B-4A50-9262-DC414E16C3EA}" destId="{815671D8-22AE-4967-8461-EBC1C9F97F94}" srcOrd="1" destOrd="0" presId="urn:microsoft.com/office/officeart/2016/7/layout/BasicLinearProcessNumbered#1"/>
    <dgm:cxn modelId="{2218E939-6CA8-4442-A4E7-EF92FEA01DDF}" type="presOf" srcId="{140952D0-0E1D-4F48-9F16-53581487CFA0}" destId="{7ACBA089-E576-4FF4-865F-C3BBF7659A23}" srcOrd="0" destOrd="0" presId="urn:microsoft.com/office/officeart/2016/7/layout/BasicLinearProcessNumbered#1"/>
    <dgm:cxn modelId="{23907F3B-DE45-45CF-9707-5E4F6F6973DA}" type="presOf" srcId="{D0F07F19-1F50-4B42-A7A0-278DF9D25BB1}" destId="{C09B749D-9CF7-492C-B341-D9553818451B}" srcOrd="0" destOrd="0" presId="urn:microsoft.com/office/officeart/2016/7/layout/BasicLinearProcessNumbered#1"/>
    <dgm:cxn modelId="{AFE8A667-BFCC-42CE-A7FE-3066C60B154E}" type="presOf" srcId="{F05611F0-8256-4954-B6CB-ED6B4F2DD397}" destId="{5C8F9B26-840A-4F96-8D27-2D7E00511C9A}" srcOrd="0" destOrd="0" presId="urn:microsoft.com/office/officeart/2016/7/layout/BasicLinearProcessNumbered#1"/>
    <dgm:cxn modelId="{6C312549-8F7E-4A80-AB71-9D3156BFBF4C}" type="presOf" srcId="{C2F8C7F7-44C4-414A-BCCD-56E91DD0A777}" destId="{5F8AA2D1-7ADE-4FAB-AB73-E999EB93EDA0}" srcOrd="0" destOrd="0" presId="urn:microsoft.com/office/officeart/2016/7/layout/BasicLinearProcessNumbered#1"/>
    <dgm:cxn modelId="{DB2D2A71-E98F-4946-8981-7FA814501B9D}" srcId="{D0F07F19-1F50-4B42-A7A0-278DF9D25BB1}" destId="{C34AE977-FA56-423C-BD3B-47E8BB3562A3}" srcOrd="5" destOrd="0" parTransId="{CAB40878-3E1E-4845-AF25-8A9955DE6567}" sibTransId="{18E20377-EBC1-49FA-9D77-2599A8910DD5}"/>
    <dgm:cxn modelId="{40CAD671-AB1B-4EF2-BD4C-E4C43639C27E}" type="presOf" srcId="{2EE95FC5-CD6B-4A50-9262-DC414E16C3EA}" destId="{5947A689-FC4A-4FDF-BDDD-890A8474DEF9}" srcOrd="0" destOrd="0" presId="urn:microsoft.com/office/officeart/2016/7/layout/BasicLinearProcessNumbered#1"/>
    <dgm:cxn modelId="{C1F7AD53-404B-4D62-8BC0-B84F5A52B5BD}" srcId="{D0F07F19-1F50-4B42-A7A0-278DF9D25BB1}" destId="{B97985CA-437B-4DFD-8346-9670DDCB8F1A}" srcOrd="2" destOrd="0" parTransId="{0DEDD3F0-4887-44FF-81CA-500665EB240D}" sibTransId="{3429E0BE-038C-4C25-BD26-178D5F47065C}"/>
    <dgm:cxn modelId="{B2BCF757-54EF-4EA1-9627-2E9D0228EF5A}" type="presOf" srcId="{C34AE977-FA56-423C-BD3B-47E8BB3562A3}" destId="{AA4FF9B4-E6E2-48D5-91E6-D34F462FE149}" srcOrd="1" destOrd="0" presId="urn:microsoft.com/office/officeart/2016/7/layout/BasicLinearProcessNumbered#1"/>
    <dgm:cxn modelId="{14D43B81-F92D-4CD8-9D1E-78CBF092C750}" srcId="{D0F07F19-1F50-4B42-A7A0-278DF9D25BB1}" destId="{C2F8C7F7-44C4-414A-BCCD-56E91DD0A777}" srcOrd="4" destOrd="0" parTransId="{E6C6DF88-9436-40D7-BA84-18FE896A6151}" sibTransId="{4E39967D-43EF-4F15-814A-2F491D900D43}"/>
    <dgm:cxn modelId="{9CDE7D88-716E-4C97-9A52-FF7131643C5F}" type="presOf" srcId="{F05611F0-8256-4954-B6CB-ED6B4F2DD397}" destId="{36EB2DDF-B510-4B3C-AF9A-757E14A78E4D}" srcOrd="1" destOrd="0" presId="urn:microsoft.com/office/officeart/2016/7/layout/BasicLinearProcessNumbered#1"/>
    <dgm:cxn modelId="{DD5C168A-90C7-41E2-9576-A79BBC6325CE}" type="presOf" srcId="{C99EBBB1-E916-471C-83C9-ABE85B42AC26}" destId="{94E9EF1A-1D07-4210-9402-6C559E90358A}" srcOrd="0" destOrd="0" presId="urn:microsoft.com/office/officeart/2016/7/layout/BasicLinearProcessNumbered#1"/>
    <dgm:cxn modelId="{CBD31B8E-CB23-4FA8-93FE-5BB4814BBB0B}" type="presOf" srcId="{2804F27C-9BA9-4D07-AB02-74BE7DFA2C0E}" destId="{3CBA3CC0-D70A-4B98-9329-64604EDF25F0}" srcOrd="0" destOrd="0" presId="urn:microsoft.com/office/officeart/2016/7/layout/BasicLinearProcessNumbered#1"/>
    <dgm:cxn modelId="{4819478F-0172-47FA-9ADB-940B9A7793B1}" type="presOf" srcId="{C34AE977-FA56-423C-BD3B-47E8BB3562A3}" destId="{1FC74181-45EE-426E-822B-2D891CB84A6C}" srcOrd="0" destOrd="0" presId="urn:microsoft.com/office/officeart/2016/7/layout/BasicLinearProcessNumbered#1"/>
    <dgm:cxn modelId="{8362C7BA-DA8A-431E-82CE-61ACFD9163CD}" type="presOf" srcId="{18E20377-EBC1-49FA-9D77-2599A8910DD5}" destId="{2429AB5C-DB21-4532-B1AE-090FE1FBA97A}" srcOrd="0" destOrd="0" presId="urn:microsoft.com/office/officeart/2016/7/layout/BasicLinearProcessNumbered#1"/>
    <dgm:cxn modelId="{B3F19EC2-A372-4EC3-BFE0-C62FFDFE3DF6}" srcId="{D0F07F19-1F50-4B42-A7A0-278DF9D25BB1}" destId="{2EE95FC5-CD6B-4A50-9262-DC414E16C3EA}" srcOrd="0" destOrd="0" parTransId="{75374347-884B-4721-8CFF-DF080F5B1C79}" sibTransId="{C99EBBB1-E916-471C-83C9-ABE85B42AC26}"/>
    <dgm:cxn modelId="{40F5D2CB-DECC-41AF-8388-AD6EA6907126}" type="presOf" srcId="{6BD5265A-8333-420D-BDB2-65F10B3EBD76}" destId="{DAC041B6-6570-477A-B4C1-5CB7E0EFE0DC}" srcOrd="0" destOrd="0" presId="urn:microsoft.com/office/officeart/2016/7/layout/BasicLinearProcessNumbered#1"/>
    <dgm:cxn modelId="{914FACD2-336A-4471-9E99-312B3F8EAB04}" srcId="{D0F07F19-1F50-4B42-A7A0-278DF9D25BB1}" destId="{F05611F0-8256-4954-B6CB-ED6B4F2DD397}" srcOrd="1" destOrd="0" parTransId="{CD7328D6-9FAE-4506-9BDB-E06A571EC1D4}" sibTransId="{6BD5265A-8333-420D-BDB2-65F10B3EBD76}"/>
    <dgm:cxn modelId="{40CCC9E3-44E6-462B-900C-44AC8FC352F3}" type="presOf" srcId="{4E39967D-43EF-4F15-814A-2F491D900D43}" destId="{FEC87D35-FF68-4830-9865-7026502B7734}" srcOrd="0" destOrd="0" presId="urn:microsoft.com/office/officeart/2016/7/layout/BasicLinearProcessNumbered#1"/>
    <dgm:cxn modelId="{B07163E8-ADEC-492A-8F07-7E5786AB23AE}" srcId="{D0F07F19-1F50-4B42-A7A0-278DF9D25BB1}" destId="{140952D0-0E1D-4F48-9F16-53581487CFA0}" srcOrd="3" destOrd="0" parTransId="{790C446F-6917-41E7-BE01-7AFE2676D505}" sibTransId="{2804F27C-9BA9-4D07-AB02-74BE7DFA2C0E}"/>
    <dgm:cxn modelId="{32D0D3EA-9CB2-405D-A2A6-9270A225A191}" type="presOf" srcId="{3429E0BE-038C-4C25-BD26-178D5F47065C}" destId="{0D9C210F-7D56-44DE-B869-B3250DA3F587}" srcOrd="0" destOrd="0" presId="urn:microsoft.com/office/officeart/2016/7/layout/BasicLinearProcessNumbered#1"/>
    <dgm:cxn modelId="{E061BDEB-384B-4165-AF47-0D2CE9C70384}" type="presOf" srcId="{C2F8C7F7-44C4-414A-BCCD-56E91DD0A777}" destId="{9CC4D03B-B44B-4A64-A041-4758701F1C59}" srcOrd="1" destOrd="0" presId="urn:microsoft.com/office/officeart/2016/7/layout/BasicLinearProcessNumbered#1"/>
    <dgm:cxn modelId="{084D42F3-C85B-4B01-9431-3ECC49B9C19E}" type="presOf" srcId="{B97985CA-437B-4DFD-8346-9670DDCB8F1A}" destId="{51023885-919B-46CE-91D6-6B2E805CD4AB}" srcOrd="0" destOrd="0" presId="urn:microsoft.com/office/officeart/2016/7/layout/BasicLinearProcessNumbered#1"/>
    <dgm:cxn modelId="{27E5EDFC-7359-48F6-8E3F-270CF15B8D2C}" type="presOf" srcId="{140952D0-0E1D-4F48-9F16-53581487CFA0}" destId="{64EF213D-B16C-4AC2-8183-B62F7FC17277}" srcOrd="1" destOrd="0" presId="urn:microsoft.com/office/officeart/2016/7/layout/BasicLinearProcessNumbered#1"/>
    <dgm:cxn modelId="{B5FABEA6-FE83-4DC3-A3AB-25B621203785}" type="presParOf" srcId="{C09B749D-9CF7-492C-B341-D9553818451B}" destId="{8EEF3829-836D-4E60-A9BC-8F0AD18883EE}" srcOrd="0" destOrd="0" presId="urn:microsoft.com/office/officeart/2016/7/layout/BasicLinearProcessNumbered#1"/>
    <dgm:cxn modelId="{E8C71572-9F0A-4ED2-BA52-A961EB56A76C}" type="presParOf" srcId="{8EEF3829-836D-4E60-A9BC-8F0AD18883EE}" destId="{5947A689-FC4A-4FDF-BDDD-890A8474DEF9}" srcOrd="0" destOrd="0" presId="urn:microsoft.com/office/officeart/2016/7/layout/BasicLinearProcessNumbered#1"/>
    <dgm:cxn modelId="{67C04E6E-4316-4DC8-9615-DBC47E4DDF35}" type="presParOf" srcId="{8EEF3829-836D-4E60-A9BC-8F0AD18883EE}" destId="{94E9EF1A-1D07-4210-9402-6C559E90358A}" srcOrd="1" destOrd="0" presId="urn:microsoft.com/office/officeart/2016/7/layout/BasicLinearProcessNumbered#1"/>
    <dgm:cxn modelId="{003FA2D7-FBDD-45A5-BDB1-BBCD5557649A}" type="presParOf" srcId="{8EEF3829-836D-4E60-A9BC-8F0AD18883EE}" destId="{B9E74D06-8974-46A7-BDE8-CAC0846523DB}" srcOrd="2" destOrd="0" presId="urn:microsoft.com/office/officeart/2016/7/layout/BasicLinearProcessNumbered#1"/>
    <dgm:cxn modelId="{3E9A9986-48DD-4CC7-91FE-1707EBC7E65A}" type="presParOf" srcId="{8EEF3829-836D-4E60-A9BC-8F0AD18883EE}" destId="{815671D8-22AE-4967-8461-EBC1C9F97F94}" srcOrd="3" destOrd="0" presId="urn:microsoft.com/office/officeart/2016/7/layout/BasicLinearProcessNumbered#1"/>
    <dgm:cxn modelId="{2711AD4E-AE27-4FCF-8A6A-77C0EB08E796}" type="presParOf" srcId="{C09B749D-9CF7-492C-B341-D9553818451B}" destId="{4345A606-3100-40DC-847D-F26F8DFFB0A4}" srcOrd="1" destOrd="0" presId="urn:microsoft.com/office/officeart/2016/7/layout/BasicLinearProcessNumbered#1"/>
    <dgm:cxn modelId="{71DE8450-1714-444C-A82B-015776242CCF}" type="presParOf" srcId="{C09B749D-9CF7-492C-B341-D9553818451B}" destId="{9D438F26-CD1B-4D67-AF02-B4D0BD99464E}" srcOrd="2" destOrd="0" presId="urn:microsoft.com/office/officeart/2016/7/layout/BasicLinearProcessNumbered#1"/>
    <dgm:cxn modelId="{5C537732-B693-4D12-B5ED-85D7EFE25956}" type="presParOf" srcId="{9D438F26-CD1B-4D67-AF02-B4D0BD99464E}" destId="{5C8F9B26-840A-4F96-8D27-2D7E00511C9A}" srcOrd="0" destOrd="0" presId="urn:microsoft.com/office/officeart/2016/7/layout/BasicLinearProcessNumbered#1"/>
    <dgm:cxn modelId="{A7EE3BFC-F03A-45E6-B212-83404EE12240}" type="presParOf" srcId="{9D438F26-CD1B-4D67-AF02-B4D0BD99464E}" destId="{DAC041B6-6570-477A-B4C1-5CB7E0EFE0DC}" srcOrd="1" destOrd="0" presId="urn:microsoft.com/office/officeart/2016/7/layout/BasicLinearProcessNumbered#1"/>
    <dgm:cxn modelId="{5F897C40-4F74-425D-8ECE-E06A106892E5}" type="presParOf" srcId="{9D438F26-CD1B-4D67-AF02-B4D0BD99464E}" destId="{F8ADDB2A-2689-4ACF-8222-B372EB5C8D35}" srcOrd="2" destOrd="0" presId="urn:microsoft.com/office/officeart/2016/7/layout/BasicLinearProcessNumbered#1"/>
    <dgm:cxn modelId="{B161A182-985E-47E7-B65C-F6AD87BFA0F7}" type="presParOf" srcId="{9D438F26-CD1B-4D67-AF02-B4D0BD99464E}" destId="{36EB2DDF-B510-4B3C-AF9A-757E14A78E4D}" srcOrd="3" destOrd="0" presId="urn:microsoft.com/office/officeart/2016/7/layout/BasicLinearProcessNumbered#1"/>
    <dgm:cxn modelId="{FDEB4A67-6531-4467-87D6-1AE9F901F051}" type="presParOf" srcId="{C09B749D-9CF7-492C-B341-D9553818451B}" destId="{8BDDBF6E-ECE6-4E6A-B0D3-17197BA824D3}" srcOrd="3" destOrd="0" presId="urn:microsoft.com/office/officeart/2016/7/layout/BasicLinearProcessNumbered#1"/>
    <dgm:cxn modelId="{C503FEFC-184D-48EE-9FE5-FA8E8BE818C1}" type="presParOf" srcId="{C09B749D-9CF7-492C-B341-D9553818451B}" destId="{4C898C35-7515-4060-9CFD-6AF01F3820B9}" srcOrd="4" destOrd="0" presId="urn:microsoft.com/office/officeart/2016/7/layout/BasicLinearProcessNumbered#1"/>
    <dgm:cxn modelId="{794DFBCA-3E52-4D6F-BECC-A09B02248D96}" type="presParOf" srcId="{4C898C35-7515-4060-9CFD-6AF01F3820B9}" destId="{51023885-919B-46CE-91D6-6B2E805CD4AB}" srcOrd="0" destOrd="0" presId="urn:microsoft.com/office/officeart/2016/7/layout/BasicLinearProcessNumbered#1"/>
    <dgm:cxn modelId="{E5A7BA1D-9341-4E11-BBE2-8D26FD358785}" type="presParOf" srcId="{4C898C35-7515-4060-9CFD-6AF01F3820B9}" destId="{0D9C210F-7D56-44DE-B869-B3250DA3F587}" srcOrd="1" destOrd="0" presId="urn:microsoft.com/office/officeart/2016/7/layout/BasicLinearProcessNumbered#1"/>
    <dgm:cxn modelId="{C043819F-B43A-4674-95AB-C2A944D51051}" type="presParOf" srcId="{4C898C35-7515-4060-9CFD-6AF01F3820B9}" destId="{FB87DDB3-7035-44C3-9BE2-3A75C665B663}" srcOrd="2" destOrd="0" presId="urn:microsoft.com/office/officeart/2016/7/layout/BasicLinearProcessNumbered#1"/>
    <dgm:cxn modelId="{5D2C3B3D-51FA-41CB-BFCF-918DE1875BCA}" type="presParOf" srcId="{4C898C35-7515-4060-9CFD-6AF01F3820B9}" destId="{DB3E1551-C9A5-469A-8219-17B3FE4D3EEA}" srcOrd="3" destOrd="0" presId="urn:microsoft.com/office/officeart/2016/7/layout/BasicLinearProcessNumbered#1"/>
    <dgm:cxn modelId="{BFFC7D4F-1855-4BD2-A8B9-281DAD6EAEA0}" type="presParOf" srcId="{C09B749D-9CF7-492C-B341-D9553818451B}" destId="{7789A18D-E3FB-45E2-BA84-545554AF61E7}" srcOrd="5" destOrd="0" presId="urn:microsoft.com/office/officeart/2016/7/layout/BasicLinearProcessNumbered#1"/>
    <dgm:cxn modelId="{952C4F1E-455C-44B2-8633-E11FFDA1CF16}" type="presParOf" srcId="{C09B749D-9CF7-492C-B341-D9553818451B}" destId="{46746BF8-8C13-403D-B74A-6BA79A7FA811}" srcOrd="6" destOrd="0" presId="urn:microsoft.com/office/officeart/2016/7/layout/BasicLinearProcessNumbered#1"/>
    <dgm:cxn modelId="{199291F3-CB47-4BB7-8551-CC7D94A62A3D}" type="presParOf" srcId="{46746BF8-8C13-403D-B74A-6BA79A7FA811}" destId="{7ACBA089-E576-4FF4-865F-C3BBF7659A23}" srcOrd="0" destOrd="0" presId="urn:microsoft.com/office/officeart/2016/7/layout/BasicLinearProcessNumbered#1"/>
    <dgm:cxn modelId="{14456339-3232-4F27-8745-6AE7ED279122}" type="presParOf" srcId="{46746BF8-8C13-403D-B74A-6BA79A7FA811}" destId="{3CBA3CC0-D70A-4B98-9329-64604EDF25F0}" srcOrd="1" destOrd="0" presId="urn:microsoft.com/office/officeart/2016/7/layout/BasicLinearProcessNumbered#1"/>
    <dgm:cxn modelId="{A8938D10-3458-4190-A261-C341522970A2}" type="presParOf" srcId="{46746BF8-8C13-403D-B74A-6BA79A7FA811}" destId="{5BE72261-3EB3-4585-8739-2FFBAED12B80}" srcOrd="2" destOrd="0" presId="urn:microsoft.com/office/officeart/2016/7/layout/BasicLinearProcessNumbered#1"/>
    <dgm:cxn modelId="{C1F113A0-9F7B-4396-8E1F-EC384DF862FF}" type="presParOf" srcId="{46746BF8-8C13-403D-B74A-6BA79A7FA811}" destId="{64EF213D-B16C-4AC2-8183-B62F7FC17277}" srcOrd="3" destOrd="0" presId="urn:microsoft.com/office/officeart/2016/7/layout/BasicLinearProcessNumbered#1"/>
    <dgm:cxn modelId="{4131D598-AA25-4B7C-AFA7-9029885EA773}" type="presParOf" srcId="{C09B749D-9CF7-492C-B341-D9553818451B}" destId="{5104EC6E-10DA-48BE-A121-0D66CB60A3C3}" srcOrd="7" destOrd="0" presId="urn:microsoft.com/office/officeart/2016/7/layout/BasicLinearProcessNumbered#1"/>
    <dgm:cxn modelId="{BE67DCDF-2356-4D88-99B3-83434EDCF878}" type="presParOf" srcId="{C09B749D-9CF7-492C-B341-D9553818451B}" destId="{A0A34020-1B08-49AD-AD60-D2002D7C7E0A}" srcOrd="8" destOrd="0" presId="urn:microsoft.com/office/officeart/2016/7/layout/BasicLinearProcessNumbered#1"/>
    <dgm:cxn modelId="{7647E02E-AFDE-4458-BBF1-C11FE2DBD1C6}" type="presParOf" srcId="{A0A34020-1B08-49AD-AD60-D2002D7C7E0A}" destId="{5F8AA2D1-7ADE-4FAB-AB73-E999EB93EDA0}" srcOrd="0" destOrd="0" presId="urn:microsoft.com/office/officeart/2016/7/layout/BasicLinearProcessNumbered#1"/>
    <dgm:cxn modelId="{948C3455-F5CB-4096-AEED-6BBC191AA5B8}" type="presParOf" srcId="{A0A34020-1B08-49AD-AD60-D2002D7C7E0A}" destId="{FEC87D35-FF68-4830-9865-7026502B7734}" srcOrd="1" destOrd="0" presId="urn:microsoft.com/office/officeart/2016/7/layout/BasicLinearProcessNumbered#1"/>
    <dgm:cxn modelId="{012855BB-F5B9-4D56-90E8-9EFFB3D195DD}" type="presParOf" srcId="{A0A34020-1B08-49AD-AD60-D2002D7C7E0A}" destId="{F57AF353-CCB4-4030-9EEE-1DC7B4B0CC7D}" srcOrd="2" destOrd="0" presId="urn:microsoft.com/office/officeart/2016/7/layout/BasicLinearProcessNumbered#1"/>
    <dgm:cxn modelId="{4E5AA3F4-3105-458B-AFF9-4DE384A7EEAB}" type="presParOf" srcId="{A0A34020-1B08-49AD-AD60-D2002D7C7E0A}" destId="{9CC4D03B-B44B-4A64-A041-4758701F1C59}" srcOrd="3" destOrd="0" presId="urn:microsoft.com/office/officeart/2016/7/layout/BasicLinearProcessNumbered#1"/>
    <dgm:cxn modelId="{7382DA48-7371-46A8-A30C-6033DAA8CB1B}" type="presParOf" srcId="{C09B749D-9CF7-492C-B341-D9553818451B}" destId="{AC276268-288D-46A5-8C84-8311B411CBAD}" srcOrd="9" destOrd="0" presId="urn:microsoft.com/office/officeart/2016/7/layout/BasicLinearProcessNumbered#1"/>
    <dgm:cxn modelId="{95B24E3F-8C3B-41F0-9D91-7CE5D284AADF}" type="presParOf" srcId="{C09B749D-9CF7-492C-B341-D9553818451B}" destId="{6EE0BF71-6E19-4972-B089-812ECA260BE5}" srcOrd="10" destOrd="0" presId="urn:microsoft.com/office/officeart/2016/7/layout/BasicLinearProcessNumbered#1"/>
    <dgm:cxn modelId="{02EFA540-2670-4034-B67D-5D013D48395A}" type="presParOf" srcId="{6EE0BF71-6E19-4972-B089-812ECA260BE5}" destId="{1FC74181-45EE-426E-822B-2D891CB84A6C}" srcOrd="0" destOrd="0" presId="urn:microsoft.com/office/officeart/2016/7/layout/BasicLinearProcessNumbered#1"/>
    <dgm:cxn modelId="{5D877A20-D5EB-4EAF-9C91-95082A994D9E}" type="presParOf" srcId="{6EE0BF71-6E19-4972-B089-812ECA260BE5}" destId="{2429AB5C-DB21-4532-B1AE-090FE1FBA97A}" srcOrd="1" destOrd="0" presId="urn:microsoft.com/office/officeart/2016/7/layout/BasicLinearProcessNumbered#1"/>
    <dgm:cxn modelId="{FC25427D-0442-4D48-A532-7A8364CEA5EE}" type="presParOf" srcId="{6EE0BF71-6E19-4972-B089-812ECA260BE5}" destId="{D774842E-6E8B-46F5-8107-EA29B28470E9}" srcOrd="2" destOrd="0" presId="urn:microsoft.com/office/officeart/2016/7/layout/BasicLinearProcessNumbered#1"/>
    <dgm:cxn modelId="{9316C286-60B0-473F-897F-0AE898AD4EFC}" type="presParOf" srcId="{6EE0BF71-6E19-4972-B089-812ECA260BE5}" destId="{AA4FF9B4-E6E2-48D5-91E6-D34F462FE149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7A689-FC4A-4FDF-BDDD-890A8474DEF9}">
      <dsp:nvSpPr>
        <dsp:cNvPr id="0" name=""/>
        <dsp:cNvSpPr/>
      </dsp:nvSpPr>
      <dsp:spPr>
        <a:xfrm>
          <a:off x="1377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kern="1200" dirty="0">
            <a:solidFill>
              <a:schemeClr val="accent1">
                <a:lumMod val="75000"/>
              </a:schemeClr>
            </a:solidFill>
          </a:endParaRP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 quick refresher of the last lecture</a:t>
          </a:r>
        </a:p>
      </dsp:txBody>
      <dsp:txXfrm>
        <a:off x="1377" y="1197532"/>
        <a:ext cx="1736228" cy="1458432"/>
      </dsp:txXfrm>
    </dsp:sp>
    <dsp:sp modelId="{94E9EF1A-1D07-4210-9402-6C559E90358A}">
      <dsp:nvSpPr>
        <dsp:cNvPr id="0" name=""/>
        <dsp:cNvSpPr/>
      </dsp:nvSpPr>
      <dsp:spPr>
        <a:xfrm>
          <a:off x="504884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504884" y="516930"/>
        <a:ext cx="729216" cy="729216"/>
      </dsp:txXfrm>
    </dsp:sp>
    <dsp:sp modelId="{B9E74D06-8974-46A7-BDE8-CAC0846523DB}">
      <dsp:nvSpPr>
        <dsp:cNvPr id="0" name=""/>
        <dsp:cNvSpPr/>
      </dsp:nvSpPr>
      <dsp:spPr>
        <a:xfrm>
          <a:off x="1377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F9B26-840A-4F96-8D27-2D7E00511C9A}">
      <dsp:nvSpPr>
        <dsp:cNvPr id="0" name=""/>
        <dsp:cNvSpPr/>
      </dsp:nvSpPr>
      <dsp:spPr>
        <a:xfrm>
          <a:off x="1911229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Variables &amp; Variable scopes</a:t>
          </a:r>
        </a:p>
      </dsp:txBody>
      <dsp:txXfrm>
        <a:off x="1911229" y="1197532"/>
        <a:ext cx="1736228" cy="1458432"/>
      </dsp:txXfrm>
    </dsp:sp>
    <dsp:sp modelId="{DAC041B6-6570-477A-B4C1-5CB7E0EFE0DC}">
      <dsp:nvSpPr>
        <dsp:cNvPr id="0" name=""/>
        <dsp:cNvSpPr/>
      </dsp:nvSpPr>
      <dsp:spPr>
        <a:xfrm>
          <a:off x="2414735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2414735" y="516930"/>
        <a:ext cx="729216" cy="729216"/>
      </dsp:txXfrm>
    </dsp:sp>
    <dsp:sp modelId="{F8ADDB2A-2689-4ACF-8222-B372EB5C8D35}">
      <dsp:nvSpPr>
        <dsp:cNvPr id="0" name=""/>
        <dsp:cNvSpPr/>
      </dsp:nvSpPr>
      <dsp:spPr>
        <a:xfrm>
          <a:off x="1911229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023885-919B-46CE-91D6-6B2E805CD4AB}">
      <dsp:nvSpPr>
        <dsp:cNvPr id="0" name=""/>
        <dsp:cNvSpPr/>
      </dsp:nvSpPr>
      <dsp:spPr>
        <a:xfrm>
          <a:off x="3821081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Loops</a:t>
          </a:r>
        </a:p>
      </dsp:txBody>
      <dsp:txXfrm>
        <a:off x="3821081" y="1197532"/>
        <a:ext cx="1736228" cy="1458432"/>
      </dsp:txXfrm>
    </dsp:sp>
    <dsp:sp modelId="{0D9C210F-7D56-44DE-B869-B3250DA3F587}">
      <dsp:nvSpPr>
        <dsp:cNvPr id="0" name=""/>
        <dsp:cNvSpPr/>
      </dsp:nvSpPr>
      <dsp:spPr>
        <a:xfrm>
          <a:off x="4324587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800" kern="1200"/>
            <a:t>3</a:t>
          </a:r>
        </a:p>
      </dsp:txBody>
      <dsp:txXfrm>
        <a:off x="4324587" y="516930"/>
        <a:ext cx="729216" cy="729216"/>
      </dsp:txXfrm>
    </dsp:sp>
    <dsp:sp modelId="{FB87DDB3-7035-44C3-9BE2-3A75C665B663}">
      <dsp:nvSpPr>
        <dsp:cNvPr id="0" name=""/>
        <dsp:cNvSpPr/>
      </dsp:nvSpPr>
      <dsp:spPr>
        <a:xfrm>
          <a:off x="3821081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CBA089-E576-4FF4-865F-C3BBF7659A23}">
      <dsp:nvSpPr>
        <dsp:cNvPr id="0" name=""/>
        <dsp:cNvSpPr/>
      </dsp:nvSpPr>
      <dsp:spPr>
        <a:xfrm>
          <a:off x="5730932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Passing arguments</a:t>
          </a:r>
        </a:p>
      </dsp:txBody>
      <dsp:txXfrm>
        <a:off x="5730932" y="1197532"/>
        <a:ext cx="1736228" cy="1458432"/>
      </dsp:txXfrm>
    </dsp:sp>
    <dsp:sp modelId="{3CBA3CC0-D70A-4B98-9329-64604EDF25F0}">
      <dsp:nvSpPr>
        <dsp:cNvPr id="0" name=""/>
        <dsp:cNvSpPr/>
      </dsp:nvSpPr>
      <dsp:spPr>
        <a:xfrm>
          <a:off x="6234439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  <a:endParaRPr lang="en-US" sz="4800" kern="1200" dirty="0"/>
        </a:p>
      </dsp:txBody>
      <dsp:txXfrm>
        <a:off x="6234439" y="516930"/>
        <a:ext cx="729216" cy="729216"/>
      </dsp:txXfrm>
    </dsp:sp>
    <dsp:sp modelId="{5BE72261-3EB3-4585-8739-2FFBAED12B80}">
      <dsp:nvSpPr>
        <dsp:cNvPr id="0" name=""/>
        <dsp:cNvSpPr/>
      </dsp:nvSpPr>
      <dsp:spPr>
        <a:xfrm>
          <a:off x="5730932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8AA2D1-7ADE-4FAB-AB73-E999EB93EDA0}">
      <dsp:nvSpPr>
        <dsp:cNvPr id="0" name=""/>
        <dsp:cNvSpPr/>
      </dsp:nvSpPr>
      <dsp:spPr>
        <a:xfrm>
          <a:off x="7640784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Safely working with global variables</a:t>
          </a:r>
        </a:p>
      </dsp:txBody>
      <dsp:txXfrm>
        <a:off x="7640784" y="1197532"/>
        <a:ext cx="1736228" cy="1458432"/>
      </dsp:txXfrm>
    </dsp:sp>
    <dsp:sp modelId="{FEC87D35-FF68-4830-9865-7026502B7734}">
      <dsp:nvSpPr>
        <dsp:cNvPr id="0" name=""/>
        <dsp:cNvSpPr/>
      </dsp:nvSpPr>
      <dsp:spPr>
        <a:xfrm>
          <a:off x="8144290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5</a:t>
          </a:r>
        </a:p>
      </dsp:txBody>
      <dsp:txXfrm>
        <a:off x="8144290" y="516930"/>
        <a:ext cx="729216" cy="729216"/>
      </dsp:txXfrm>
    </dsp:sp>
    <dsp:sp modelId="{F57AF353-CCB4-4030-9EEE-1DC7B4B0CC7D}">
      <dsp:nvSpPr>
        <dsp:cNvPr id="0" name=""/>
        <dsp:cNvSpPr/>
      </dsp:nvSpPr>
      <dsp:spPr>
        <a:xfrm>
          <a:off x="7640784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C74181-45EE-426E-822B-2D891CB84A6C}">
      <dsp:nvSpPr>
        <dsp:cNvPr id="0" name=""/>
        <dsp:cNvSpPr/>
      </dsp:nvSpPr>
      <dsp:spPr>
        <a:xfrm>
          <a:off x="9550636" y="273858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6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kern="1200" dirty="0"/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n-lt"/>
            </a:rPr>
            <a:t>Another look at External libraries</a:t>
          </a:r>
        </a:p>
      </dsp:txBody>
      <dsp:txXfrm>
        <a:off x="9550636" y="1197532"/>
        <a:ext cx="1736228" cy="1458432"/>
      </dsp:txXfrm>
    </dsp:sp>
    <dsp:sp modelId="{2429AB5C-DB21-4532-B1AE-090FE1FBA97A}">
      <dsp:nvSpPr>
        <dsp:cNvPr id="0" name=""/>
        <dsp:cNvSpPr/>
      </dsp:nvSpPr>
      <dsp:spPr>
        <a:xfrm>
          <a:off x="10054142" y="516930"/>
          <a:ext cx="729216" cy="729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800" kern="1200"/>
            <a:t>6</a:t>
          </a:r>
        </a:p>
      </dsp:txBody>
      <dsp:txXfrm>
        <a:off x="10054142" y="516930"/>
        <a:ext cx="729216" cy="729216"/>
      </dsp:txXfrm>
    </dsp:sp>
    <dsp:sp modelId="{D774842E-6E8B-46F5-8107-EA29B28470E9}">
      <dsp:nvSpPr>
        <dsp:cNvPr id="0" name=""/>
        <dsp:cNvSpPr/>
      </dsp:nvSpPr>
      <dsp:spPr>
        <a:xfrm>
          <a:off x="9550636" y="2704507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151EFB99-1B56-4C3B-A920-C9F63568B3B5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86ABC99C-FE52-4C54-9A6D-3953E335B0E7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1BCC6BCE-EC6C-445D-BA79-A177C90174D5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26D37A0-F398-4276-AAF6-E62AA90BC9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96B402-FD6E-4995-8160-C6DD76DAAC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37F7A-782D-430C-B7DE-046B665BEF14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A7967-B488-405D-84A2-64F6D9128F3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5115A-3EB4-4B47-8F4B-4F42519BF9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885D5-D443-4228-8B2C-B9DF9A30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913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CCEED-E5F4-4698-B012-83262916D7BD}" type="datetimeFigureOut">
              <a:rPr lang="en-US" noProof="0" smtClean="0"/>
              <a:t>3/29/2021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D2F9AB-3C90-481E-8C34-4F549BF455D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91717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40525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8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5676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4362450"/>
            <a:ext cx="3111954" cy="24955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4857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35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87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8802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0989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7745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29503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792554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07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51D89317-1BD9-4F9F-B547-7A000BCA1B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0"/>
            <a:ext cx="11991975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4428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21831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716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5560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48439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635261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235374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809933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476122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420245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511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522186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3659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0357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113331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43735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3112234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491285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284178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4659227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4312361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622581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690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223849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8359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7756543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710308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46870256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70114346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07293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74580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327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172148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59780753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48793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4959849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86870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813430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1633077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1948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40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1DC201-9164-47DF-995A-32753940C75F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34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61283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15079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1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jpe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A112180D-B9B7-4D8C-9189-BBB52F88D7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6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67819C-51EA-4D0D-92FA-D1A71CF1EBEB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41" r:id="rId18"/>
    <p:sldLayoutId id="2147483806" r:id="rId19"/>
    <p:sldLayoutId id="2147483807" r:id="rId20"/>
    <p:sldLayoutId id="2147483808" r:id="rId21"/>
    <p:sldLayoutId id="2147483809" r:id="rId22"/>
    <p:sldLayoutId id="2147483810" r:id="rId23"/>
    <p:sldLayoutId id="2147483811" r:id="rId24"/>
    <p:sldLayoutId id="2147483812" r:id="rId25"/>
    <p:sldLayoutId id="2147483813" r:id="rId26"/>
    <p:sldLayoutId id="2147483814" r:id="rId27"/>
    <p:sldLayoutId id="2147483815" r:id="rId28"/>
    <p:sldLayoutId id="2147483816" r:id="rId29"/>
    <p:sldLayoutId id="2147483817" r:id="rId30"/>
    <p:sldLayoutId id="2147483818" r:id="rId31"/>
    <p:sldLayoutId id="2147483819" r:id="rId32"/>
    <p:sldLayoutId id="2147483820" r:id="rId33"/>
    <p:sldLayoutId id="2147483821" r:id="rId34"/>
    <p:sldLayoutId id="2147483822" r:id="rId35"/>
    <p:sldLayoutId id="2147483823" r:id="rId36"/>
    <p:sldLayoutId id="2147483824" r:id="rId37"/>
    <p:sldLayoutId id="2147483825" r:id="rId38"/>
    <p:sldLayoutId id="2147483826" r:id="rId39"/>
    <p:sldLayoutId id="2147483827" r:id="rId40"/>
    <p:sldLayoutId id="2147483828" r:id="rId41"/>
    <p:sldLayoutId id="2147483829" r:id="rId42"/>
    <p:sldLayoutId id="2147483830" r:id="rId43"/>
    <p:sldLayoutId id="2147483831" r:id="rId44"/>
    <p:sldLayoutId id="2147483832" r:id="rId45"/>
    <p:sldLayoutId id="2147483833" r:id="rId46"/>
    <p:sldLayoutId id="2147483842" r:id="rId47"/>
    <p:sldLayoutId id="2147483834" r:id="rId48"/>
    <p:sldLayoutId id="2147483835" r:id="rId49"/>
    <p:sldLayoutId id="2147483836" r:id="rId50"/>
    <p:sldLayoutId id="2147483837" r:id="rId51"/>
    <p:sldLayoutId id="2147483838" r:id="rId52"/>
    <p:sldLayoutId id="2147483839" r:id="rId53"/>
    <p:sldLayoutId id="2147483840" r:id="rId5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>
          <p15:clr>
            <a:srgbClr val="F26B43"/>
          </p15:clr>
        </p15:guide>
        <p15:guide id="2" pos="234">
          <p15:clr>
            <a:srgbClr val="F26B43"/>
          </p15:clr>
        </p15:guide>
        <p15:guide id="3" orient="horz" pos="4133">
          <p15:clr>
            <a:srgbClr val="F26B43"/>
          </p15:clr>
        </p15:guide>
        <p15:guide id="4" pos="7491">
          <p15:clr>
            <a:srgbClr val="F26B43"/>
          </p15:clr>
        </p15:guide>
        <p15:guide id="5" orient="horz" pos="640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4020">
          <p15:clr>
            <a:srgbClr val="F26B43"/>
          </p15:clr>
        </p15:guide>
        <p15:guide id="8" orient="horz" pos="39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942876"/>
            <a:ext cx="4986338" cy="2308324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dirty="0">
                <a:latin typeface="Century Gothic" panose="020B0502020202020204" pitchFamily="34" charset="0"/>
              </a:rPr>
              <a:t>ROBOT FRAMEWORK PART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467100"/>
            <a:ext cx="4986338" cy="461665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>
                <a:latin typeface="Century Gothic" panose="020B0502020202020204" pitchFamily="34" charset="0"/>
              </a:rPr>
              <a:t>LECTURE 17</a:t>
            </a:r>
            <a:endParaRPr lang="en-US" dirty="0">
              <a:latin typeface="Century Gothic" panose="020B0502020202020204" pitchFamily="34" charset="0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6054C6C-EDF5-44F2-8C77-455742715D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8418" r="16590"/>
          <a:stretch/>
        </p:blipFill>
        <p:spPr>
          <a:xfrm>
            <a:off x="571500" y="0"/>
            <a:ext cx="6034088" cy="6857999"/>
          </a:xfrm>
        </p:spPr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EBD9B6-1730-4BF1-97D4-FCDD139A1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44297"/>
            <a:ext cx="11520487" cy="590931"/>
          </a:xfrm>
        </p:spPr>
        <p:txBody>
          <a:bodyPr>
            <a:spAutoFit/>
          </a:bodyPr>
          <a:lstStyle/>
          <a:p>
            <a:r>
              <a:rPr lang="en-PH" dirty="0"/>
              <a:t>LECTURE OUTLINE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0A35EC-235A-4E52-9737-BDB9E9B61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8" name="Content Placeholder 2" descr="SmartArt object">
            <a:extLst>
              <a:ext uri="{FF2B5EF4-FFF2-40B4-BE49-F238E27FC236}">
                <a16:creationId xmlns:a16="http://schemas.microsoft.com/office/drawing/2014/main" id="{52424562-B321-4100-BFF5-F6E8167481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83726"/>
              </p:ext>
            </p:extLst>
          </p:nvPr>
        </p:nvGraphicFramePr>
        <p:xfrm>
          <a:off x="488064" y="3194755"/>
          <a:ext cx="11288243" cy="2978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 descr="A picture containing satellite, night sky&#10;&#10;Description automatically generated">
            <a:extLst>
              <a:ext uri="{FF2B5EF4-FFF2-40B4-BE49-F238E27FC236}">
                <a16:creationId xmlns:a16="http://schemas.microsoft.com/office/drawing/2014/main" id="{783674F2-D7D9-4DD6-83AE-6DB0307BBA5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6455" b="46878"/>
          <a:stretch/>
        </p:blipFill>
        <p:spPr>
          <a:xfrm>
            <a:off x="449943" y="1308704"/>
            <a:ext cx="11306628" cy="188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432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VARIABLES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2646878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Variable types 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Scalar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List</a:t>
            </a:r>
            <a:endParaRPr lang="en-US" sz="1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Variable scopes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Global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Suite level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Test case level</a:t>
            </a:r>
          </a:p>
        </p:txBody>
      </p:sp>
    </p:spTree>
    <p:extLst>
      <p:ext uri="{BB962C8B-B14F-4D97-AF65-F5344CB8AC3E}">
        <p14:creationId xmlns:p14="http://schemas.microsoft.com/office/powerpoint/2010/main" val="3115975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LOOPS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8290" y="2112614"/>
            <a:ext cx="5247641" cy="1231106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For loop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Achieving traditional for loop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Achieving a while loop in Robot framework</a:t>
            </a:r>
          </a:p>
        </p:txBody>
      </p:sp>
    </p:spTree>
    <p:extLst>
      <p:ext uri="{BB962C8B-B14F-4D97-AF65-F5344CB8AC3E}">
        <p14:creationId xmlns:p14="http://schemas.microsoft.com/office/powerpoint/2010/main" val="1986072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27CC2-7E6B-4A59-896D-6E911811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5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388736-7599-48E2-B049-0469772FF171}"/>
              </a:ext>
            </a:extLst>
          </p:cNvPr>
          <p:cNvSpPr/>
          <p:nvPr/>
        </p:nvSpPr>
        <p:spPr>
          <a:xfrm>
            <a:off x="0" y="1999342"/>
            <a:ext cx="300037" cy="8772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C86BC577-3545-4F84-888E-0AA542BAC6ED}"/>
              </a:ext>
            </a:extLst>
          </p:cNvPr>
          <p:cNvSpPr txBox="1">
            <a:spLocks/>
          </p:cNvSpPr>
          <p:nvPr/>
        </p:nvSpPr>
        <p:spPr>
          <a:xfrm>
            <a:off x="371476" y="1929494"/>
            <a:ext cx="4258581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dirty="0"/>
              <a:t>PASSING ARGUMENTS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0BBFD70-AF25-404F-B949-ECA1E146DBEF}"/>
              </a:ext>
            </a:extLst>
          </p:cNvPr>
          <p:cNvSpPr txBox="1">
            <a:spLocks/>
          </p:cNvSpPr>
          <p:nvPr/>
        </p:nvSpPr>
        <p:spPr>
          <a:xfrm>
            <a:off x="371475" y="3857901"/>
            <a:ext cx="6638925" cy="83099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Very simple examples with scalar and list variables</a:t>
            </a:r>
          </a:p>
        </p:txBody>
      </p:sp>
      <p:pic>
        <p:nvPicPr>
          <p:cNvPr id="6" name="Picture Placeholder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C76C383C-560E-417C-ADB1-2DEF16D1008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6535" r="39993"/>
          <a:stretch/>
        </p:blipFill>
        <p:spPr>
          <a:xfrm>
            <a:off x="4908415" y="-4277"/>
            <a:ext cx="7283585" cy="6204974"/>
          </a:xfrm>
        </p:spPr>
      </p:pic>
    </p:spTree>
    <p:extLst>
      <p:ext uri="{BB962C8B-B14F-4D97-AF65-F5344CB8AC3E}">
        <p14:creationId xmlns:p14="http://schemas.microsoft.com/office/powerpoint/2010/main" val="3585328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27CC2-7E6B-4A59-896D-6E911811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6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388736-7599-48E2-B049-0469772FF171}"/>
              </a:ext>
            </a:extLst>
          </p:cNvPr>
          <p:cNvSpPr/>
          <p:nvPr/>
        </p:nvSpPr>
        <p:spPr>
          <a:xfrm>
            <a:off x="0" y="1999342"/>
            <a:ext cx="300037" cy="8772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C86BC577-3545-4F84-888E-0AA542BAC6ED}"/>
              </a:ext>
            </a:extLst>
          </p:cNvPr>
          <p:cNvSpPr txBox="1">
            <a:spLocks/>
          </p:cNvSpPr>
          <p:nvPr/>
        </p:nvSpPr>
        <p:spPr>
          <a:xfrm>
            <a:off x="371476" y="1929494"/>
            <a:ext cx="5318124" cy="1089529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dirty="0"/>
              <a:t>SAFELY WORKING WITH GLOBAL VARIABLES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0BBFD70-AF25-404F-B949-ECA1E146DBEF}"/>
              </a:ext>
            </a:extLst>
          </p:cNvPr>
          <p:cNvSpPr txBox="1">
            <a:spLocks/>
          </p:cNvSpPr>
          <p:nvPr/>
        </p:nvSpPr>
        <p:spPr>
          <a:xfrm>
            <a:off x="371475" y="3119238"/>
            <a:ext cx="6638925" cy="4247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buNone/>
            </a:pPr>
            <a:r>
              <a:rPr lang="en-US" sz="2400" dirty="0"/>
              <a:t>How to avoid colliding global variables?</a:t>
            </a:r>
          </a:p>
        </p:txBody>
      </p:sp>
      <p:pic>
        <p:nvPicPr>
          <p:cNvPr id="12" name="Picture Placeholder 11" descr="A picture containing text, city, night&#10;&#10;Description automatically generated">
            <a:extLst>
              <a:ext uri="{FF2B5EF4-FFF2-40B4-BE49-F238E27FC236}">
                <a16:creationId xmlns:a16="http://schemas.microsoft.com/office/drawing/2014/main" id="{41E2F0F0-F5D1-406A-9B79-29CF20A55B6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16990" r="169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77087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9E7AB48-9506-418F-9669-4D61399B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SOME EXTERNAL LIBRARIES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C907E-AA71-4D00-9E31-668D02DA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7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D4D6F-5F3C-4891-B648-E14B9289F4C8}"/>
              </a:ext>
            </a:extLst>
          </p:cNvPr>
          <p:cNvSpPr/>
          <p:nvPr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2439AA9F-4BA2-442A-B610-2C3E82C32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9"/>
          <a:stretch/>
        </p:blipFill>
        <p:spPr>
          <a:xfrm>
            <a:off x="0" y="1223129"/>
            <a:ext cx="6286500" cy="5050671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DC86154-5145-4E68-ADCB-51AA01313957}"/>
              </a:ext>
            </a:extLst>
          </p:cNvPr>
          <p:cNvSpPr txBox="1">
            <a:spLocks/>
          </p:cNvSpPr>
          <p:nvPr/>
        </p:nvSpPr>
        <p:spPr>
          <a:xfrm>
            <a:off x="6644321" y="1883716"/>
            <a:ext cx="5247641" cy="4801314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 err="1"/>
              <a:t>BuiltIn</a:t>
            </a:r>
            <a:endParaRPr lang="en-US" sz="1800" dirty="0"/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Log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Set test/suite/global variable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Sleep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Wait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sz="1400" dirty="0"/>
              <a:t>Wait until keyword succeeds</a:t>
            </a:r>
            <a:endParaRPr lang="en-US" sz="10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Operating System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Database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API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XML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Dialogs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…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16516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 dirty="0">
                <a:latin typeface="+mj-lt"/>
                <a:ea typeface="+mj-ea"/>
                <a:cs typeface="+mj-cs"/>
              </a:rPr>
              <a:t>Q &amp; A </a:t>
            </a:r>
            <a:r>
              <a:rPr lang="en-US" dirty="0"/>
              <a:t>FOR THE LECTURE AND THE MODULE</a:t>
            </a:r>
            <a:endParaRPr lang="en-US" b="1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11" name="Picture Placeholder 10" descr="Cup of coffee 3D pattern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4154327" y="1233488"/>
            <a:ext cx="3954780" cy="4943475"/>
          </a:xfrm>
          <a:noFill/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C3D6475-E346-4FE0-8C16-B4E2451F4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pPr>
              <a:spcAft>
                <a:spcPts val="600"/>
              </a:spcAft>
            </a:pPr>
            <a:fld id="{03DC2DEF-D2FE-4B45-ABA4-9F153FD1C98A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pPr>
              <a:spcAft>
                <a:spcPts val="600"/>
              </a:spcAft>
            </a:pPr>
            <a:fld id="{03DC2DEF-D2FE-4B45-ABA4-9F153FD1C98A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832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385637"/>
            <a:ext cx="3476625" cy="2086725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/>
              <a:t>THANK YOU!</a:t>
            </a:r>
            <a:endParaRPr lang="en-PH" sz="7200"/>
          </a:p>
        </p:txBody>
      </p:sp>
    </p:spTree>
    <p:extLst>
      <p:ext uri="{BB962C8B-B14F-4D97-AF65-F5344CB8AC3E}">
        <p14:creationId xmlns:p14="http://schemas.microsoft.com/office/powerpoint/2010/main" val="219327734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 Template_Classic_Bold_Block_01_MS_v5" id="{AA60D5CE-876A-47D1-9228-3D76491083AD}" vid="{07E49AEA-13A3-4305-88B7-82B9D72D09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a1629bdf-d6d0-4168-9215-403ec7f659f7" xsi:nil="true"/>
    <_dlc_ExpireDateSaved xmlns="http://schemas.microsoft.com/sharepoint/v3" xsi:nil="true"/>
    <_dlc_ExpireDate xmlns="http://schemas.microsoft.com/sharepoint/v3">2021-07-28T20:01:09+00:00</_dlc_ExpireDate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AD4E26E6149445BA240FC2DFE1FAC1" ma:contentTypeVersion="137" ma:contentTypeDescription="Create a new document." ma:contentTypeScope="" ma:versionID="d18e8a6994168b0ee0dc87c185126158">
  <xsd:schema xmlns:xsd="http://www.w3.org/2001/XMLSchema" xmlns:xs="http://www.w3.org/2001/XMLSchema" xmlns:p="http://schemas.microsoft.com/office/2006/metadata/properties" xmlns:ns1="http://schemas.microsoft.com/sharepoint/v3" xmlns:ns2="a1629bdf-d6d0-4168-9215-403ec7f659f7" xmlns:ns3="834a826a-f628-4f7d-8d5d-ba5e6503093a" targetNamespace="http://schemas.microsoft.com/office/2006/metadata/properties" ma:root="true" ma:fieldsID="0d3a48566d5e5c0812524a09c2e970ec" ns1:_="" ns2:_="" ns3:_="">
    <xsd:import namespace="http://schemas.microsoft.com/sharepoint/v3"/>
    <xsd:import namespace="a1629bdf-d6d0-4168-9215-403ec7f659f7"/>
    <xsd:import namespace="834a826a-f628-4f7d-8d5d-ba5e650309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1:_dlc_Exempt" minOccurs="0"/>
                <xsd:element ref="ns1:_dlc_ExpireDateSaved" minOccurs="0"/>
                <xsd:element ref="ns1:_dlc_Expire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20" nillable="true" ma:displayName="Exempt from Policy" ma:hidden="true" ma:internalName="_dlc_Exempt" ma:readOnly="true">
      <xsd:simpleType>
        <xsd:restriction base="dms:Unknown"/>
      </xsd:simpleType>
    </xsd:element>
    <xsd:element name="_dlc_ExpireDateSaved" ma:index="21" nillable="true" ma:displayName="Original Expiration Date" ma:hidden="true" ma:internalName="_dlc_ExpireDateSaved" ma:readOnly="true">
      <xsd:simpleType>
        <xsd:restriction base="dms:DateTime"/>
      </xsd:simpleType>
    </xsd:element>
    <xsd:element name="_dlc_ExpireDate" ma:index="22" nillable="true" ma:displayName="Expiration Date" ma:hidden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629bdf-d6d0-4168-9215-403ec7f659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4a826a-f628-4f7d-8d5d-ba5e6503093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PolicyDirtyBag xmlns="microsoft.office.server.policy.changes">
  <Microsoft.Office.RecordsManagement.PolicyFeatures.Expiration op="Change"/>
</PolicyDirtyBag>
</file>

<file path=customXml/item5.xml><?xml version="1.0" encoding="utf-8"?>
<?mso-contentType ?>
<p:Policy xmlns:p="office.server.policy" id="" local="true">
  <p:Name>Document</p:Name>
  <p:Description>Delete the documents that's created 159 days ago</p:Description>
  <p:Statement/>
  <p:PolicyItems>
    <p:PolicyItem featureId="Microsoft.Office.RecordsManagement.PolicyFeatures.Expiration" staticId="0x010100DEAD4E26E6149445BA240FC2DFE1FAC1|-823270792" UniqueId="c339048e-1a71-414a-b464-2df9515298ba">
      <p:Name>Retention</p:Name>
      <p:Description>Automatic scheduling of content for processing, and performing a retention action on content that has reached its due date.</p:Description>
      <p:CustomData>
        <Schedules nextStageId="2">
          <Schedule type="Default">
            <stages>
              <data stageId="1">
                <formula id="Microsoft.Office.RecordsManagement.PolicyFeatures.Expiration.Formula.BuiltIn">
                  <number>159</number>
                  <property>Created</property>
                  <propertyId>8c06beca-0777-48f7-91c7-6da68bc07b69</propertyId>
                  <period>days</period>
                </formula>
                <action type="action" id="Microsoft.Office.RecordsManagement.PolicyFeatures.Expiration.Action.Delete"/>
              </data>
            </stages>
          </Schedule>
        </Schedules>
      </p:CustomData>
    </p:PolicyItem>
    <p:PolicyItem featureId="Microsoft.Office.RecordsManagement.PolicyFeatures.PolicyAudit" staticId="0x010100DEAD4E26E6149445BA240FC2DFE1FAC1|1665009279" UniqueId="703a8bcc-c0bf-4bda-9c23-0de4bd1baa4f">
      <p:Name>Auditing</p:Name>
      <p:Description>Audits user actions on documents and list items to the Audit Log.</p:Description>
      <p:CustomData>
        <Audit>
          <DeleteRestore/>
        </Audit>
      </p:CustomData>
    </p:PolicyItem>
  </p:PolicyItems>
</p:Policy>
</file>

<file path=customXml/itemProps1.xml><?xml version="1.0" encoding="utf-8"?>
<ds:datastoreItem xmlns:ds="http://schemas.openxmlformats.org/officeDocument/2006/customXml" ds:itemID="{81225D5A-3A69-457C-B7D4-425712F5D4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0AD4E0F-D5B9-4E85-A9F9-55FB534FCA93}">
  <ds:schemaRefs>
    <ds:schemaRef ds:uri="834a826a-f628-4f7d-8d5d-ba5e6503093a"/>
    <ds:schemaRef ds:uri="a1629bdf-d6d0-4168-9215-403ec7f659f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981CFB5-3F42-45AF-A7C2-2BF19CE5C507}">
  <ds:schemaRefs>
    <ds:schemaRef ds:uri="834a826a-f628-4f7d-8d5d-ba5e6503093a"/>
    <ds:schemaRef ds:uri="a1629bdf-d6d0-4168-9215-403ec7f659f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4.xml><?xml version="1.0" encoding="utf-8"?>
<ds:datastoreItem xmlns:ds="http://schemas.openxmlformats.org/officeDocument/2006/customXml" ds:itemID="{B994F61D-0837-4930-8A53-54C06020C159}">
  <ds:schemaRefs>
    <ds:schemaRef ds:uri="microsoft.office.server.policy.changes"/>
  </ds:schemaRefs>
</ds:datastoreItem>
</file>

<file path=customXml/itemProps5.xml><?xml version="1.0" encoding="utf-8"?>
<ds:datastoreItem xmlns:ds="http://schemas.openxmlformats.org/officeDocument/2006/customXml" ds:itemID="{836E61A5-915A-40DB-AD6B-519E1D5E21C4}">
  <ds:schemaRefs>
    <ds:schemaRef ds:uri="office.server.policy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TeachACourse</Template>
  <TotalTime>1272</TotalTime>
  <Words>151</Words>
  <Application>Microsoft Office PowerPoint</Application>
  <PresentationFormat>Widescreen</PresentationFormat>
  <Paragraphs>61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1_Office Theme</vt:lpstr>
      <vt:lpstr>ROBOT FRAMEWORK PART 2</vt:lpstr>
      <vt:lpstr>LECTURE OUTLINE</vt:lpstr>
      <vt:lpstr>VARIABLES</vt:lpstr>
      <vt:lpstr>LOOPS</vt:lpstr>
      <vt:lpstr>PowerPoint Presentation</vt:lpstr>
      <vt:lpstr>PowerPoint Presentation</vt:lpstr>
      <vt:lpstr>SOME EXTERNAL LIBRARIES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12 Dockerized Testing </dc:title>
  <dc:creator>Rohit Singh</dc:creator>
  <cp:lastModifiedBy>Rohit Singh</cp:lastModifiedBy>
  <cp:revision>75</cp:revision>
  <dcterms:created xsi:type="dcterms:W3CDTF">2021-01-24T14:21:37Z</dcterms:created>
  <dcterms:modified xsi:type="dcterms:W3CDTF">2021-03-29T21:29:25Z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0x010100DEAD4E26E6149445BA240FC2DFE1FAC1</vt:lpwstr>
  </property>
  <property fmtid="{D5CDD505-2E9C-101B-9397-08002B2CF9AE}" pid="3" name="_dlc_policyId">
    <vt:lpwstr>/sites/experts/Shared Documents</vt:lpwstr>
  </property>
  <property fmtid="{D5CDD505-2E9C-101B-9397-08002B2CF9AE}" pid="4" name="ItemRetentionFormula">
    <vt:lpwstr>&lt;formula id="Microsoft.Office.RecordsManagement.PolicyFeatures.Expiration.Formula.BuiltIn"&gt;&lt;number&gt;159&lt;/number&gt;&lt;property&gt;Created&lt;/property&gt;&lt;propertyId&gt;8c06beca-0777-48f7-91c7-6da68bc07b69&lt;/propertyId&gt;&lt;period&gt;days&lt;/period&gt;&lt;/formula&gt;</vt:lpwstr>
  </property>
</Properties>
</file>

<file path=docProps/thumbnail.jpeg>
</file>